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4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5696"/>
  </p:normalViewPr>
  <p:slideViewPr>
    <p:cSldViewPr snapToGrid="0">
      <p:cViewPr>
        <p:scale>
          <a:sx n="79" d="100"/>
          <a:sy n="79" d="100"/>
        </p:scale>
        <p:origin x="3024" y="200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04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10/26/23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21EB86-04EA-CE7E-6D2E-AD229BB4D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781050"/>
            <a:ext cx="6223000" cy="7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17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78352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166</cp:revision>
  <dcterms:created xsi:type="dcterms:W3CDTF">2020-05-05T19:18:07Z</dcterms:created>
  <dcterms:modified xsi:type="dcterms:W3CDTF">2023-10-26T19:37:15Z</dcterms:modified>
</cp:coreProperties>
</file>