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5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5680"/>
  </p:normalViewPr>
  <p:slideViewPr>
    <p:cSldViewPr snapToGrid="0">
      <p:cViewPr varScale="1">
        <p:scale>
          <a:sx n="77" d="100"/>
          <a:sy n="77" d="100"/>
        </p:scale>
        <p:origin x="3056" y="192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3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10/31/22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688F76-5A61-4793-FEA6-C46D93F19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1066800"/>
            <a:ext cx="60706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61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81388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165</cp:revision>
  <dcterms:created xsi:type="dcterms:W3CDTF">2020-05-05T19:18:07Z</dcterms:created>
  <dcterms:modified xsi:type="dcterms:W3CDTF">2022-11-01T03:59:02Z</dcterms:modified>
</cp:coreProperties>
</file>