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4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5600"/>
  </p:normalViewPr>
  <p:slideViewPr>
    <p:cSldViewPr snapToGrid="0">
      <p:cViewPr varScale="1">
        <p:scale>
          <a:sx n="115" d="100"/>
          <a:sy n="115" d="100"/>
        </p:scale>
        <p:origin x="4056" y="192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3767CF-ECE2-9F78-9118-7E3DBDD4E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0" y="1657350"/>
            <a:ext cx="5359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095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78352</TotalTime>
  <Words>1</Words>
  <Application>Microsoft Macintosh PowerPoint</Application>
  <PresentationFormat>Letter Paper (8.5x11 in)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164</cp:revision>
  <dcterms:created xsi:type="dcterms:W3CDTF">2020-05-05T19:18:07Z</dcterms:created>
  <dcterms:modified xsi:type="dcterms:W3CDTF">2023-10-23T20:47:21Z</dcterms:modified>
</cp:coreProperties>
</file>