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56" r:id="rId4"/>
    <p:sldId id="270" r:id="rId5"/>
    <p:sldId id="271" r:id="rId6"/>
    <p:sldId id="272" r:id="rId7"/>
    <p:sldId id="273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5909"/>
  </p:normalViewPr>
  <p:slideViewPr>
    <p:cSldViewPr snapToGrid="0" snapToObjects="1">
      <p:cViewPr varScale="1">
        <p:scale>
          <a:sx n="103" d="100"/>
          <a:sy n="103" d="100"/>
        </p:scale>
        <p:origin x="200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71867-9775-4F4F-90C9-BE98B5B77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8E87DF-693F-EB41-B9CC-519758AAA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B23AA-0D30-694F-85E7-C5D1479A8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45FB6-1F3B-504C-AF3D-C27AA985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7719C-9D5F-FF4D-96C3-E48F33A5F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86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F6DC4-49EC-DF46-A020-9BA2D8E7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1ABC8F-9C8E-874A-8718-DE178F85D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19B6-0417-9346-99BF-DFA525873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79377-22CF-3246-83F0-62373BD3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91AB-21BE-CE44-865B-1988F2E70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75185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CA8542-6A66-864B-81B6-F7D1FC755C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E0756-A7FB-7242-8EE4-0332A548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D652A-D383-9145-8103-C47C880D2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A15AE-E53B-D040-BF71-8172558E4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47664-A8F5-4C48-B379-9256851FD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4979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1F6C6-9264-EA45-887F-B635F967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EFF92-36DF-E84E-9A56-9E73147558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32F82-9452-FD4F-940E-D4EA2B079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F2702-801A-7C4F-9C45-DC3F2B8C6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E62FF-8506-104B-91B7-D89563F16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068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2C78C-3E5C-EE4E-A57E-AFC3FE4F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799252-7345-C841-B8BB-B1E8172DC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64429-2E43-5A4D-948B-627B84F2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F2FA1-2C3C-DF40-808E-558517B9E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173D6-CCA6-3B49-851A-67F551092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680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02F71-BD95-794B-A0A7-3F3EB197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7BC5-73C6-BC40-ACFB-8F6DE3D0F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37A2A1-E707-AB42-BC4C-BF79EAE01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7A6B95-5AE9-CE47-8B6A-3CD224BFE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57766-BF22-1B4C-A41E-81E7FC51F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2C864-B6F4-684E-95FE-C3A5EAE69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15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777A2-5011-BF45-808D-A9AE82A1A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19371-E909-A34C-80A8-6DFA9ECD3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C9375E-7A3A-1743-A6F4-996B5CE3B7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2D38A-5635-6F45-85A5-72DDFBD870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8A6C8C-027E-3D4B-BB30-B61E00386B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58AD32-5C13-B04A-80FB-27ED77699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0C5726-9B67-734B-9D80-7E49C8BE8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E65433-5E02-F54D-A2A9-83BF889B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7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CADC8-B364-1F44-AFD5-2A5EB2728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12CC68-DE9C-C64A-82C2-090B7E2F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D74064-353D-6242-B803-379A7171C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A86D7-54E5-8D48-9C64-8E9187F88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814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40070B-8837-934A-BDAD-C5BD9EC80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9B8CDC-8D02-604A-9834-E86209839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8AD89-DCD9-BC40-B714-D5FACEF7D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4065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1E1F3-42F1-9249-9EA9-21F22ACC7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5A13B-5950-6F46-9608-77D6E7FE6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9BD2CA-7D4F-BC4D-8950-7D6C79FC3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27EA3A-88EA-5643-9D9D-2757B519C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B35C1-4CC3-FC41-A046-8AFC214B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B3DCB9-6A33-744D-B41F-009251DAD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332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7E656-8F0B-824D-9A46-216AB10D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580BFF-C98C-8F47-B4D0-B5C10A656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9D5C0-0C1D-C047-AD05-73700D2DD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1AD3B-AA61-304A-A709-D5D25979D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081DAB-FCE7-404D-8BED-31C33802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3B054-9C9A-314D-8CCD-ECF4ACC25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054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E6C4EB-ADD7-9C47-95B6-A52E646AF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E945A-AD78-3F49-9F3B-44A657683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B2F86-B111-B249-B015-5871B68D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5C48A-2E7B-B64C-8942-4EC14EA692D6}" type="datetimeFigureOut">
              <a:rPr lang="sv-SE" smtClean="0"/>
              <a:t>2023-03-14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C417E-8B34-684E-A2C5-091E2BAFB9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F7CAD-41DD-794A-8114-D9949961C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643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13C2B9-67B4-AF98-C372-8887DB05767A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05B019F-A8E0-1AB7-960C-6F6B4A219E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81" t="4279" r="7549" b="8254"/>
          <a:stretch/>
        </p:blipFill>
        <p:spPr>
          <a:xfrm>
            <a:off x="1785256" y="587046"/>
            <a:ext cx="5889173" cy="47897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EC29CD-D117-8F19-2FB0-917A218B89B1}"/>
              </a:ext>
            </a:extLst>
          </p:cNvPr>
          <p:cNvSpPr txBox="1"/>
          <p:nvPr/>
        </p:nvSpPr>
        <p:spPr>
          <a:xfrm>
            <a:off x="1060818" y="324433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MTIF3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69A34B-8F7F-3190-7060-3A24600E7F20}"/>
              </a:ext>
            </a:extLst>
          </p:cNvPr>
          <p:cNvCxnSpPr>
            <a:cxnSpLocks/>
          </p:cNvCxnSpPr>
          <p:nvPr/>
        </p:nvCxnSpPr>
        <p:spPr>
          <a:xfrm>
            <a:off x="1835389" y="3437824"/>
            <a:ext cx="436756" cy="265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D0EA181-8E8C-2B07-F05F-248DD8D43392}"/>
              </a:ext>
            </a:extLst>
          </p:cNvPr>
          <p:cNvCxnSpPr/>
          <p:nvPr/>
        </p:nvCxnSpPr>
        <p:spPr>
          <a:xfrm>
            <a:off x="1673938" y="3918086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6A6181C-2FAF-3917-6EA9-FF3D61E988F3}"/>
              </a:ext>
            </a:extLst>
          </p:cNvPr>
          <p:cNvSpPr txBox="1"/>
          <p:nvPr/>
        </p:nvSpPr>
        <p:spPr>
          <a:xfrm>
            <a:off x="899732" y="3733420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25 kDa</a:t>
            </a:r>
          </a:p>
        </p:txBody>
      </p:sp>
    </p:spTree>
    <p:extLst>
      <p:ext uri="{BB962C8B-B14F-4D97-AF65-F5344CB8AC3E}">
        <p14:creationId xmlns:p14="http://schemas.microsoft.com/office/powerpoint/2010/main" val="39674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BD8759-14DC-3122-C8A3-EC84676D281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836D40D4-C774-06A5-A256-8E85180F2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38" y="587046"/>
            <a:ext cx="11308057" cy="60395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A2C2F4-944B-9597-9537-2A56DF77A956}"/>
              </a:ext>
            </a:extLst>
          </p:cNvPr>
          <p:cNvSpPr txBox="1"/>
          <p:nvPr/>
        </p:nvSpPr>
        <p:spPr>
          <a:xfrm>
            <a:off x="2891426" y="2072196"/>
            <a:ext cx="183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MTIF3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78A6F9E-24F9-A8BE-3C3C-A074BA0BFAB2}"/>
              </a:ext>
            </a:extLst>
          </p:cNvPr>
          <p:cNvCxnSpPr/>
          <p:nvPr/>
        </p:nvCxnSpPr>
        <p:spPr>
          <a:xfrm>
            <a:off x="4679807" y="3624518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3EEDF15-A4B1-78AE-3BF8-4537DF6C5F71}"/>
              </a:ext>
            </a:extLst>
          </p:cNvPr>
          <p:cNvSpPr txBox="1"/>
          <p:nvPr/>
        </p:nvSpPr>
        <p:spPr>
          <a:xfrm>
            <a:off x="3894265" y="3421380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1879378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A42B75C-2981-D561-BF7C-7B3C2AC64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280" y="712232"/>
            <a:ext cx="8633945" cy="6083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CA2775-5C75-9DFF-022E-9B7A04C70FB1}"/>
              </a:ext>
            </a:extLst>
          </p:cNvPr>
          <p:cNvSpPr txBox="1"/>
          <p:nvPr/>
        </p:nvSpPr>
        <p:spPr>
          <a:xfrm>
            <a:off x="2787967" y="1277302"/>
            <a:ext cx="56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ACC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AD6057-2B0F-5B18-287D-9DDF6A6E8E1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552B5A-FE16-C117-AE52-317704E3239F}"/>
              </a:ext>
            </a:extLst>
          </p:cNvPr>
          <p:cNvCxnSpPr/>
          <p:nvPr/>
        </p:nvCxnSpPr>
        <p:spPr>
          <a:xfrm>
            <a:off x="3920003" y="1863666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FF11870-D4A1-FC95-A4C5-685E45C61D6A}"/>
              </a:ext>
            </a:extLst>
          </p:cNvPr>
          <p:cNvSpPr txBox="1"/>
          <p:nvPr/>
        </p:nvSpPr>
        <p:spPr>
          <a:xfrm>
            <a:off x="3037586" y="1679000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250 kDa</a:t>
            </a:r>
          </a:p>
        </p:txBody>
      </p:sp>
    </p:spTree>
    <p:extLst>
      <p:ext uri="{BB962C8B-B14F-4D97-AF65-F5344CB8AC3E}">
        <p14:creationId xmlns:p14="http://schemas.microsoft.com/office/powerpoint/2010/main" val="284614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pen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FC566842-9600-7CDE-E789-656ED8E3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43" y="613683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20DF02-0037-D7FF-FF2F-D18CFB14C3A6}"/>
              </a:ext>
            </a:extLst>
          </p:cNvPr>
          <p:cNvSpPr txBox="1"/>
          <p:nvPr/>
        </p:nvSpPr>
        <p:spPr>
          <a:xfrm>
            <a:off x="2918732" y="2261508"/>
            <a:ext cx="771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FABP4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B8B72C-3144-12AA-1A9B-673C45EE83C0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3D4ED8-F864-FE32-294B-9DFCDF998760}"/>
              </a:ext>
            </a:extLst>
          </p:cNvPr>
          <p:cNvCxnSpPr/>
          <p:nvPr/>
        </p:nvCxnSpPr>
        <p:spPr>
          <a:xfrm>
            <a:off x="3823137" y="2776828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856EF59-278F-4571-20AC-C43D602930F3}"/>
              </a:ext>
            </a:extLst>
          </p:cNvPr>
          <p:cNvSpPr txBox="1"/>
          <p:nvPr/>
        </p:nvSpPr>
        <p:spPr>
          <a:xfrm>
            <a:off x="3037595" y="2573690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15 kDa</a:t>
            </a:r>
          </a:p>
        </p:txBody>
      </p:sp>
    </p:spTree>
    <p:extLst>
      <p:ext uri="{BB962C8B-B14F-4D97-AF65-F5344CB8AC3E}">
        <p14:creationId xmlns:p14="http://schemas.microsoft.com/office/powerpoint/2010/main" val="143552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, document&#10;&#10;Description automatically generated">
            <a:extLst>
              <a:ext uri="{FF2B5EF4-FFF2-40B4-BE49-F238E27FC236}">
                <a16:creationId xmlns:a16="http://schemas.microsoft.com/office/drawing/2014/main" id="{E8460202-2189-1A95-A58E-C1600B19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5" y="285750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8A8CEF-B418-5B02-69CC-EC53512D41AB}"/>
              </a:ext>
            </a:extLst>
          </p:cNvPr>
          <p:cNvSpPr txBox="1"/>
          <p:nvPr/>
        </p:nvSpPr>
        <p:spPr>
          <a:xfrm>
            <a:off x="885825" y="342900"/>
            <a:ext cx="2751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ACC and FABP4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7013B-0DE7-CF60-6E34-C5543980CE16}"/>
              </a:ext>
            </a:extLst>
          </p:cNvPr>
          <p:cNvSpPr txBox="1"/>
          <p:nvPr/>
        </p:nvSpPr>
        <p:spPr>
          <a:xfrm>
            <a:off x="1586220" y="2709241"/>
            <a:ext cx="10426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5A4534-CE54-E3CE-B923-C5E17DB54D8D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2A171CE-DDEA-3D16-AF59-670ABC188E85}"/>
              </a:ext>
            </a:extLst>
          </p:cNvPr>
          <p:cNvCxnSpPr/>
          <p:nvPr/>
        </p:nvCxnSpPr>
        <p:spPr>
          <a:xfrm>
            <a:off x="2585369" y="3447472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7428A6A-D529-59DF-7275-C6BC4C8099DE}"/>
              </a:ext>
            </a:extLst>
          </p:cNvPr>
          <p:cNvSpPr txBox="1"/>
          <p:nvPr/>
        </p:nvSpPr>
        <p:spPr>
          <a:xfrm>
            <a:off x="1799827" y="3244334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3741674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86082AFC-250F-B62D-6C36-AD8424E2D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699" y="569459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6CDE21-5E0F-1305-ACCA-86862D1A0334}"/>
              </a:ext>
            </a:extLst>
          </p:cNvPr>
          <p:cNvSpPr txBox="1"/>
          <p:nvPr/>
        </p:nvSpPr>
        <p:spPr>
          <a:xfrm>
            <a:off x="3902031" y="1919967"/>
            <a:ext cx="516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FAS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1982B-BBED-90BD-A5B5-483A9420864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CD879B1-49FB-84FC-E6AD-5E8976161B59}"/>
              </a:ext>
            </a:extLst>
          </p:cNvPr>
          <p:cNvCxnSpPr/>
          <p:nvPr/>
        </p:nvCxnSpPr>
        <p:spPr>
          <a:xfrm>
            <a:off x="4531216" y="2679246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8ECC128-895E-2D9F-BA02-D5E351A20CF6}"/>
              </a:ext>
            </a:extLst>
          </p:cNvPr>
          <p:cNvSpPr txBox="1"/>
          <p:nvPr/>
        </p:nvSpPr>
        <p:spPr>
          <a:xfrm>
            <a:off x="3678999" y="2476108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250 kDa</a:t>
            </a:r>
          </a:p>
        </p:txBody>
      </p:sp>
    </p:spTree>
    <p:extLst>
      <p:ext uri="{BB962C8B-B14F-4D97-AF65-F5344CB8AC3E}">
        <p14:creationId xmlns:p14="http://schemas.microsoft.com/office/powerpoint/2010/main" val="4220893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CD27C7-B3C2-4E8C-DD70-2D126036F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44" y="69099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A7619A-2B43-AEE7-57DD-C036130D1EFB}"/>
              </a:ext>
            </a:extLst>
          </p:cNvPr>
          <p:cNvSpPr txBox="1"/>
          <p:nvPr/>
        </p:nvSpPr>
        <p:spPr>
          <a:xfrm>
            <a:off x="503282" y="587046"/>
            <a:ext cx="1839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FAS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D3291-A620-E78A-DD5C-1781F60EEC0C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895201-2FD4-FDF3-D48D-D1890A4F18DD}"/>
              </a:ext>
            </a:extLst>
          </p:cNvPr>
          <p:cNvCxnSpPr/>
          <p:nvPr/>
        </p:nvCxnSpPr>
        <p:spPr>
          <a:xfrm>
            <a:off x="2809404" y="1907378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3A461C8-D758-8EF8-5CB3-0213621CEFE4}"/>
              </a:ext>
            </a:extLst>
          </p:cNvPr>
          <p:cNvSpPr txBox="1"/>
          <p:nvPr/>
        </p:nvSpPr>
        <p:spPr>
          <a:xfrm>
            <a:off x="2023862" y="1704240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3381037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</Words>
  <Application>Microsoft Macintosh PowerPoint</Application>
  <PresentationFormat>Widescreen</PresentationFormat>
  <Paragraphs>22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2023-02-18T15:44:14Z</dcterms:created>
  <dcterms:modified xsi:type="dcterms:W3CDTF">2023-03-14T17:54:05Z</dcterms:modified>
</cp:coreProperties>
</file>