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5982"/>
  </p:normalViewPr>
  <p:slideViewPr>
    <p:cSldViewPr snapToGrid="0">
      <p:cViewPr varScale="1">
        <p:scale>
          <a:sx n="103" d="100"/>
          <a:sy n="103" d="100"/>
        </p:scale>
        <p:origin x="200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2C9AA-D17D-B6B7-157A-5EAFBC881B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51225-9C9D-44DC-F00F-CD2E6725A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EFE85-3F16-AC87-3F92-0E7DFC006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479D7-3FEC-39CC-F714-5C338A898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3E3C8-8C3B-654E-F22B-C2F98020F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649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72D8-2B27-4F6B-F95A-12DE691FF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8C8D6E-0EA9-4508-A628-5EAA826613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FDD87-DBA4-D6F2-0000-0A0FAD5CD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E0F6B-ADF8-B311-A249-4841994E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37E08-28E2-E69E-AF2A-18A1C333F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8593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D4FBB8-210F-D5A6-5672-75CFF184A9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5AA23-2839-9AE7-04A0-2244AB755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71FE7-7133-7DF1-2AF1-D9381BB7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0C4EB-EE95-1D3E-A26C-B1F3AD96E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56DF2-3A08-C18D-D1C9-3CB5BF3D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4014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AB11A-9846-2C7F-B701-B91FD81C1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1331F-7C43-3C3B-8CDC-0EF9EE64D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CD15C-F953-DDB1-67FF-FAB994FCD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B491F-20B4-18C8-8D6A-59C52C3E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E5FED-043A-0761-AFD0-027DC424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3859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3B9D8-30E0-FA30-E522-D8C9D0CBF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90AC92-C871-1865-51F6-6712A5D59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9F07E-B008-B170-A7F9-AD7BFAA4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5058A-FBAB-D94A-9098-D9490042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8D36F-EB8F-3858-1A42-A1F8801C7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1322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B7954-81C5-4E51-161B-126FD13B5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E6DA7-F98E-9343-DC2E-427157D29E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831BE-49E1-6833-C556-1EA63EE7E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68062-0007-BEC8-E8CB-0F33850EA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EBE41-AF44-5E1B-AE72-4DAFBEA6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05D2F-C736-32B7-ADBD-9A63CA9AE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0996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93FDA-64F6-66B8-2E5D-1157E835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2FE4A-628F-9539-0D3C-21AD2FB2C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B46D7-42E4-3DE3-E41B-83EF6B43B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AF87A6-34AD-62EA-2C2E-38CFDE458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37F018-1554-D88E-E106-C8DAC36AC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F1BB7D-1B99-35A7-C6A5-00B0E9776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4E1477-AA74-49D6-815B-4710DEF6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1D5864-E0DD-7F40-3640-DE960077F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6214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3ADE7-ADD5-8E63-FE49-480E49EBC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A36229-C54E-96FE-4014-264E959EF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BEF10-A58C-8822-1022-2B470C87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6EA464-6354-FD76-77D6-3B403CB7C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77801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8362E1-7152-96F0-36F9-F855A302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55457-273E-A5A3-1482-9994F6E1B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4598FC-0F28-E6A1-9950-8FB21D4FC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59436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59310-3247-B481-18C4-0CC424F7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60D53-C692-E2BE-2D4F-0A6C0B9CD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73E61-BB3B-C82B-5B86-29E53451AD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F56C71-F654-2207-3B30-DFB7EEE97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855BE0-5091-35F2-3868-A804B582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97EDF7-666C-37EE-43FA-85B42594C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27421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8972A-7C83-EB59-A374-8FE9D6DC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69E2D6-E354-9138-1C15-B5B4182ED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45DF2-CCD1-841E-3BFB-770F5F2C9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33CC4-D82C-C14A-1C4E-DC1CB36A8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82A0-5B7B-9B5C-29A5-647932271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2CD6B0-B2F7-9CA3-9E7D-46C82047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1714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FDE451-9594-784A-19E2-CC5DD689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CD7606-EFED-7E03-6211-FE0327EB1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85ACD-5516-7369-BDC2-BB753EEE68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621B5-04FD-3949-8095-588A81858F2C}" type="datetimeFigureOut">
              <a:rPr lang="en-SE" smtClean="0"/>
              <a:t>3/14/23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84AED-6E43-38A5-CD4E-E382846C9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571E6-B501-F299-C199-3FF797D10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7319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64151BE-DDBC-FF60-9BE0-3A25A1329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969" y="862445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054A6A-04B8-1835-0040-F5C206EBB069}"/>
              </a:ext>
            </a:extLst>
          </p:cNvPr>
          <p:cNvSpPr txBox="1"/>
          <p:nvPr/>
        </p:nvSpPr>
        <p:spPr>
          <a:xfrm>
            <a:off x="1690190" y="2683717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MTIF3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CF57A11-4294-9FE6-813F-E16AE1DDF308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464761" y="2868383"/>
            <a:ext cx="833610" cy="655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ame 9">
            <a:extLst>
              <a:ext uri="{FF2B5EF4-FFF2-40B4-BE49-F238E27FC236}">
                <a16:creationId xmlns:a16="http://schemas.microsoft.com/office/drawing/2014/main" id="{82099179-56D9-460A-C717-760A698DD47C}"/>
              </a:ext>
            </a:extLst>
          </p:cNvPr>
          <p:cNvSpPr/>
          <p:nvPr/>
        </p:nvSpPr>
        <p:spPr>
          <a:xfrm>
            <a:off x="3712030" y="1175658"/>
            <a:ext cx="3167741" cy="4408713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5395C9-E720-825F-8171-7EBEB21B7933}"/>
              </a:ext>
            </a:extLst>
          </p:cNvPr>
          <p:cNvSpPr txBox="1"/>
          <p:nvPr/>
        </p:nvSpPr>
        <p:spPr>
          <a:xfrm>
            <a:off x="3875315" y="806326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3F22C-0F09-CC3A-2CA6-B89A5B9A9A55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729B547-1D6F-9DE4-7DD0-CA2E3BAE8584}"/>
              </a:ext>
            </a:extLst>
          </p:cNvPr>
          <p:cNvCxnSpPr/>
          <p:nvPr/>
        </p:nvCxnSpPr>
        <p:spPr>
          <a:xfrm>
            <a:off x="2802683" y="3622664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49F7D86-DDD7-B13F-DF10-D518776105F2}"/>
              </a:ext>
            </a:extLst>
          </p:cNvPr>
          <p:cNvSpPr txBox="1"/>
          <p:nvPr/>
        </p:nvSpPr>
        <p:spPr>
          <a:xfrm>
            <a:off x="2021922" y="3435620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25 kDa</a:t>
            </a:r>
          </a:p>
        </p:txBody>
      </p:sp>
    </p:spTree>
    <p:extLst>
      <p:ext uri="{BB962C8B-B14F-4D97-AF65-F5344CB8AC3E}">
        <p14:creationId xmlns:p14="http://schemas.microsoft.com/office/powerpoint/2010/main" val="44802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guitar&#10;&#10;Description automatically generated">
            <a:extLst>
              <a:ext uri="{FF2B5EF4-FFF2-40B4-BE49-F238E27FC236}">
                <a16:creationId xmlns:a16="http://schemas.microsoft.com/office/drawing/2014/main" id="{9A33EA66-B830-EEF4-7A6F-C8010027A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44" y="500063"/>
            <a:ext cx="7772400" cy="5476009"/>
          </a:xfrm>
          <a:prstGeom prst="rect">
            <a:avLst/>
          </a:prstGeom>
        </p:spPr>
      </p:pic>
      <p:sp>
        <p:nvSpPr>
          <p:cNvPr id="8" name="Frame 7">
            <a:extLst>
              <a:ext uri="{FF2B5EF4-FFF2-40B4-BE49-F238E27FC236}">
                <a16:creationId xmlns:a16="http://schemas.microsoft.com/office/drawing/2014/main" id="{0F198700-DB8F-FA37-F122-CF4FFE3A250B}"/>
              </a:ext>
            </a:extLst>
          </p:cNvPr>
          <p:cNvSpPr/>
          <p:nvPr/>
        </p:nvSpPr>
        <p:spPr>
          <a:xfrm>
            <a:off x="3864429" y="1469577"/>
            <a:ext cx="2950028" cy="4397828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BD4500-C2D9-AAB7-9AAD-AEC0D731CBAA}"/>
              </a:ext>
            </a:extLst>
          </p:cNvPr>
          <p:cNvSpPr txBox="1"/>
          <p:nvPr/>
        </p:nvSpPr>
        <p:spPr>
          <a:xfrm>
            <a:off x="3987705" y="1100244"/>
            <a:ext cx="3041100" cy="368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75665A-6C22-664E-1B36-46B179C826D7}"/>
              </a:ext>
            </a:extLst>
          </p:cNvPr>
          <p:cNvSpPr txBox="1"/>
          <p:nvPr/>
        </p:nvSpPr>
        <p:spPr>
          <a:xfrm>
            <a:off x="2284346" y="3238067"/>
            <a:ext cx="786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400" dirty="0"/>
              <a:t>COX 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436EF8-9752-9EAB-5384-6077A5BDB3C8}"/>
              </a:ext>
            </a:extLst>
          </p:cNvPr>
          <p:cNvSpPr txBox="1"/>
          <p:nvPr/>
        </p:nvSpPr>
        <p:spPr>
          <a:xfrm>
            <a:off x="843280" y="223892"/>
            <a:ext cx="366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Image used for quantification of COX II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0E8100-B0C2-FAA7-3122-25DC63A60BE7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5F87706-343A-5F11-8C78-EDA9D94CAA1E}"/>
              </a:ext>
            </a:extLst>
          </p:cNvPr>
          <p:cNvCxnSpPr/>
          <p:nvPr/>
        </p:nvCxnSpPr>
        <p:spPr>
          <a:xfrm>
            <a:off x="2886075" y="3429000"/>
            <a:ext cx="657225" cy="514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72C871F-560B-E0EB-FC16-119AEB9DFDE0}"/>
              </a:ext>
            </a:extLst>
          </p:cNvPr>
          <p:cNvCxnSpPr/>
          <p:nvPr/>
        </p:nvCxnSpPr>
        <p:spPr>
          <a:xfrm>
            <a:off x="3052840" y="4018301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82ECF6D-B0A6-1672-DC34-EC67A7C85E23}"/>
              </a:ext>
            </a:extLst>
          </p:cNvPr>
          <p:cNvSpPr txBox="1"/>
          <p:nvPr/>
        </p:nvSpPr>
        <p:spPr>
          <a:xfrm>
            <a:off x="2279426" y="3823126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25 kDa</a:t>
            </a:r>
          </a:p>
        </p:txBody>
      </p:sp>
    </p:spTree>
    <p:extLst>
      <p:ext uri="{BB962C8B-B14F-4D97-AF65-F5344CB8AC3E}">
        <p14:creationId xmlns:p14="http://schemas.microsoft.com/office/powerpoint/2010/main" val="3314661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ack pen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4B76A1A2-A7CB-AEB2-4F81-8B8757E09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76" y="-5568"/>
            <a:ext cx="9549057" cy="67277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D23466-156E-FC72-9CBC-4D3DB1C82C99}"/>
              </a:ext>
            </a:extLst>
          </p:cNvPr>
          <p:cNvSpPr txBox="1"/>
          <p:nvPr/>
        </p:nvSpPr>
        <p:spPr>
          <a:xfrm>
            <a:off x="147890" y="431758"/>
            <a:ext cx="2847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MTIF3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COX II</a:t>
            </a:r>
            <a:endParaRPr lang="en-SE" dirty="0"/>
          </a:p>
        </p:txBody>
      </p:sp>
      <p:sp>
        <p:nvSpPr>
          <p:cNvPr id="11" name="Frame 10">
            <a:extLst>
              <a:ext uri="{FF2B5EF4-FFF2-40B4-BE49-F238E27FC236}">
                <a16:creationId xmlns:a16="http://schemas.microsoft.com/office/drawing/2014/main" id="{432A78D3-F0BA-F0A3-5B6D-729CBADA947A}"/>
              </a:ext>
            </a:extLst>
          </p:cNvPr>
          <p:cNvSpPr/>
          <p:nvPr/>
        </p:nvSpPr>
        <p:spPr>
          <a:xfrm>
            <a:off x="3048001" y="1295878"/>
            <a:ext cx="3537856" cy="4397828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D56530-7D28-F45D-F95F-389C2683013B}"/>
              </a:ext>
            </a:extLst>
          </p:cNvPr>
          <p:cNvSpPr txBox="1"/>
          <p:nvPr/>
        </p:nvSpPr>
        <p:spPr>
          <a:xfrm>
            <a:off x="3168555" y="926545"/>
            <a:ext cx="3647075" cy="368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7F8E3D-6226-CAE2-3EFC-9AB9E73DDD5C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CA5D25-CDE4-5EDF-1DDC-91CAF862EBE4}"/>
              </a:ext>
            </a:extLst>
          </p:cNvPr>
          <p:cNvCxnSpPr/>
          <p:nvPr/>
        </p:nvCxnSpPr>
        <p:spPr>
          <a:xfrm>
            <a:off x="2357187" y="3936617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B30E11E-6975-782C-C6FF-19EC4C3009AC}"/>
              </a:ext>
            </a:extLst>
          </p:cNvPr>
          <p:cNvSpPr txBox="1"/>
          <p:nvPr/>
        </p:nvSpPr>
        <p:spPr>
          <a:xfrm>
            <a:off x="1571645" y="3733479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</p:spTree>
    <p:extLst>
      <p:ext uri="{BB962C8B-B14F-4D97-AF65-F5344CB8AC3E}">
        <p14:creationId xmlns:p14="http://schemas.microsoft.com/office/powerpoint/2010/main" val="6771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0316A-3725-2D8D-2AF2-6BAEF709A862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8" name="Picture 7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5B373BC-55F7-A643-F890-47A593892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375" y="438810"/>
            <a:ext cx="7772400" cy="547600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9DDCEE6-74B4-BC02-B080-ADA650828989}"/>
              </a:ext>
            </a:extLst>
          </p:cNvPr>
          <p:cNvCxnSpPr>
            <a:cxnSpLocks/>
          </p:cNvCxnSpPr>
          <p:nvPr/>
        </p:nvCxnSpPr>
        <p:spPr>
          <a:xfrm>
            <a:off x="4740650" y="2548595"/>
            <a:ext cx="624302" cy="981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85CE4C4-13CF-59D0-7FD9-869A3ECEE76E}"/>
              </a:ext>
            </a:extLst>
          </p:cNvPr>
          <p:cNvSpPr txBox="1"/>
          <p:nvPr/>
        </p:nvSpPr>
        <p:spPr>
          <a:xfrm>
            <a:off x="4040202" y="2363929"/>
            <a:ext cx="700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ATP 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2FC5160-788A-FE75-38AB-53677BF9ADFC}"/>
              </a:ext>
            </a:extLst>
          </p:cNvPr>
          <p:cNvCxnSpPr/>
          <p:nvPr/>
        </p:nvCxnSpPr>
        <p:spPr>
          <a:xfrm>
            <a:off x="5054532" y="3645579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86CE505-7234-7EE4-B416-186720BA147E}"/>
              </a:ext>
            </a:extLst>
          </p:cNvPr>
          <p:cNvSpPr txBox="1"/>
          <p:nvPr/>
        </p:nvSpPr>
        <p:spPr>
          <a:xfrm>
            <a:off x="4268990" y="3442441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10 kDa</a:t>
            </a:r>
          </a:p>
        </p:txBody>
      </p:sp>
    </p:spTree>
    <p:extLst>
      <p:ext uri="{BB962C8B-B14F-4D97-AF65-F5344CB8AC3E}">
        <p14:creationId xmlns:p14="http://schemas.microsoft.com/office/powerpoint/2010/main" val="3816410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6989AF-FEB2-539F-A81B-144CF644E4BA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65B3F33F-9B5E-9929-5674-BBC5AD18A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4" y="628650"/>
            <a:ext cx="10689684" cy="57092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94B84-CFFA-9E81-DCBC-A26D089B6152}"/>
              </a:ext>
            </a:extLst>
          </p:cNvPr>
          <p:cNvSpPr txBox="1"/>
          <p:nvPr/>
        </p:nvSpPr>
        <p:spPr>
          <a:xfrm>
            <a:off x="4502735" y="1875092"/>
            <a:ext cx="3014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GAPDH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15C4A4-6CD9-6851-F9D5-90EA9434EA60}"/>
              </a:ext>
            </a:extLst>
          </p:cNvPr>
          <p:cNvSpPr txBox="1"/>
          <p:nvPr/>
        </p:nvSpPr>
        <p:spPr>
          <a:xfrm>
            <a:off x="102393" y="520087"/>
            <a:ext cx="3014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GAPDH for ATP 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DA9046-CF9D-81D6-83E9-5E8456E2E4A1}"/>
              </a:ext>
            </a:extLst>
          </p:cNvPr>
          <p:cNvCxnSpPr/>
          <p:nvPr/>
        </p:nvCxnSpPr>
        <p:spPr>
          <a:xfrm>
            <a:off x="5456526" y="2748931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9A80FCA-BEEF-DA32-BCC6-EAA971D25F0D}"/>
              </a:ext>
            </a:extLst>
          </p:cNvPr>
          <p:cNvSpPr txBox="1"/>
          <p:nvPr/>
        </p:nvSpPr>
        <p:spPr>
          <a:xfrm>
            <a:off x="4670984" y="2545793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</p:spTree>
    <p:extLst>
      <p:ext uri="{BB962C8B-B14F-4D97-AF65-F5344CB8AC3E}">
        <p14:creationId xmlns:p14="http://schemas.microsoft.com/office/powerpoint/2010/main" val="4279724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64926EB-E589-7A03-0FF5-3E965F8B037D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E10FA326-948D-61B1-764F-7B7FD96A7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745" y="690995"/>
            <a:ext cx="7772400" cy="54760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1CA415-785A-7EA6-FCA5-E094564014FC}"/>
              </a:ext>
            </a:extLst>
          </p:cNvPr>
          <p:cNvSpPr txBox="1"/>
          <p:nvPr/>
        </p:nvSpPr>
        <p:spPr>
          <a:xfrm>
            <a:off x="2357745" y="761467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CYTB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D3977F2-1DED-0B6B-A379-5DDF8BA78408}"/>
              </a:ext>
            </a:extLst>
          </p:cNvPr>
          <p:cNvCxnSpPr/>
          <p:nvPr/>
        </p:nvCxnSpPr>
        <p:spPr>
          <a:xfrm>
            <a:off x="3118981" y="1014608"/>
            <a:ext cx="350729" cy="814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95BAF24-337E-2B03-477D-22E4FEA5816F}"/>
              </a:ext>
            </a:extLst>
          </p:cNvPr>
          <p:cNvCxnSpPr/>
          <p:nvPr/>
        </p:nvCxnSpPr>
        <p:spPr>
          <a:xfrm>
            <a:off x="2848293" y="2085352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509D87F-70B1-09E8-BFD8-888459A870B2}"/>
              </a:ext>
            </a:extLst>
          </p:cNvPr>
          <p:cNvSpPr txBox="1"/>
          <p:nvPr/>
        </p:nvSpPr>
        <p:spPr>
          <a:xfrm>
            <a:off x="2046838" y="1905272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F1CC85-1BB9-D550-1151-DF3A2D7EF674}"/>
              </a:ext>
            </a:extLst>
          </p:cNvPr>
          <p:cNvCxnSpPr/>
          <p:nvPr/>
        </p:nvCxnSpPr>
        <p:spPr>
          <a:xfrm>
            <a:off x="2847397" y="1801911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FCCAD36-C81F-385E-B5F2-D520D8E6F7EA}"/>
              </a:ext>
            </a:extLst>
          </p:cNvPr>
          <p:cNvSpPr txBox="1"/>
          <p:nvPr/>
        </p:nvSpPr>
        <p:spPr>
          <a:xfrm>
            <a:off x="2028685" y="1624983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50 kDa</a:t>
            </a:r>
          </a:p>
        </p:txBody>
      </p:sp>
    </p:spTree>
    <p:extLst>
      <p:ext uri="{BB962C8B-B14F-4D97-AF65-F5344CB8AC3E}">
        <p14:creationId xmlns:p14="http://schemas.microsoft.com/office/powerpoint/2010/main" val="266502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36803F-728F-948D-DCF7-E8E98F6DC30A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F98951-5A6F-9875-E967-580C3B278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847726"/>
            <a:ext cx="11477625" cy="47388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B00F7E-0619-8120-F653-9BAFEF348990}"/>
              </a:ext>
            </a:extLst>
          </p:cNvPr>
          <p:cNvSpPr txBox="1"/>
          <p:nvPr/>
        </p:nvSpPr>
        <p:spPr>
          <a:xfrm>
            <a:off x="3583439" y="165216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D5B523-75EB-7B1C-F6DD-1619DA412D5B}"/>
              </a:ext>
            </a:extLst>
          </p:cNvPr>
          <p:cNvSpPr txBox="1"/>
          <p:nvPr/>
        </p:nvSpPr>
        <p:spPr>
          <a:xfrm>
            <a:off x="202651" y="478394"/>
            <a:ext cx="1715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 for CYTB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2F1B8C-368C-3FDA-88E2-8F5C9C86A407}"/>
              </a:ext>
            </a:extLst>
          </p:cNvPr>
          <p:cNvCxnSpPr/>
          <p:nvPr/>
        </p:nvCxnSpPr>
        <p:spPr>
          <a:xfrm>
            <a:off x="4744081" y="2429182"/>
            <a:ext cx="1113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85570C4-3B08-BA31-BEE4-D67FBC1847D1}"/>
              </a:ext>
            </a:extLst>
          </p:cNvPr>
          <p:cNvSpPr txBox="1"/>
          <p:nvPr/>
        </p:nvSpPr>
        <p:spPr>
          <a:xfrm>
            <a:off x="3958539" y="2226044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37 kDa</a:t>
            </a:r>
          </a:p>
        </p:txBody>
      </p:sp>
    </p:spTree>
    <p:extLst>
      <p:ext uri="{BB962C8B-B14F-4D97-AF65-F5344CB8AC3E}">
        <p14:creationId xmlns:p14="http://schemas.microsoft.com/office/powerpoint/2010/main" val="3825344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77</Words>
  <Application>Microsoft Macintosh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 Huang</dc:creator>
  <cp:lastModifiedBy>Microsoft Office User</cp:lastModifiedBy>
  <cp:revision>4</cp:revision>
  <dcterms:created xsi:type="dcterms:W3CDTF">2022-10-14T06:39:50Z</dcterms:created>
  <dcterms:modified xsi:type="dcterms:W3CDTF">2023-03-14T17:55:21Z</dcterms:modified>
</cp:coreProperties>
</file>