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73" r:id="rId3"/>
    <p:sldId id="265" r:id="rId4"/>
    <p:sldId id="266" r:id="rId5"/>
    <p:sldId id="256" r:id="rId6"/>
    <p:sldId id="257" r:id="rId7"/>
    <p:sldId id="260" r:id="rId8"/>
    <p:sldId id="258" r:id="rId9"/>
    <p:sldId id="259" r:id="rId10"/>
    <p:sldId id="261" r:id="rId11"/>
    <p:sldId id="264" r:id="rId12"/>
    <p:sldId id="263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982"/>
  </p:normalViewPr>
  <p:slideViewPr>
    <p:cSldViewPr snapToGrid="0">
      <p:cViewPr varScale="1">
        <p:scale>
          <a:sx n="90" d="100"/>
          <a:sy n="90" d="100"/>
        </p:scale>
        <p:origin x="23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2C9AA-D17D-B6B7-157A-5EAFBC881B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51225-9C9D-44DC-F00F-CD2E6725A1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CEFE85-3F16-AC87-3F92-0E7DFC006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479D7-3FEC-39CC-F714-5C338A898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F3E3C8-8C3B-654E-F22B-C2F98020F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6495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C72D8-2B27-4F6B-F95A-12DE691FF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8C8D6E-0EA9-4508-A628-5EAA826613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FDD87-DBA4-D6F2-0000-0A0FAD5CD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3E0F6B-ADF8-B311-A249-4841994E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37E08-28E2-E69E-AF2A-18A1C333F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85936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D4FBB8-210F-D5A6-5672-75CFF184A9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5AA23-2839-9AE7-04A0-2244AB755E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71FE7-7133-7DF1-2AF1-D9381BB75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0C4EB-EE95-1D3E-A26C-B1F3AD96E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56DF2-3A08-C18D-D1C9-3CB5BF3D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540146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AB11A-9846-2C7F-B701-B91FD81C1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1331F-7C43-3C3B-8CDC-0EF9EE64D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CD15C-F953-DDB1-67FF-FAB994FCD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B491F-20B4-18C8-8D6A-59C52C3E4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E5FED-043A-0761-AFD0-027DC424C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3859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3B9D8-30E0-FA30-E522-D8C9D0CBF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90AC92-C871-1865-51F6-6712A5D590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9F07E-B008-B170-A7F9-AD7BFAA49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5058A-FBAB-D94A-9098-D9490042F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8D36F-EB8F-3858-1A42-A1F8801C7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13223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B7954-81C5-4E51-161B-126FD13B5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9E6DA7-F98E-9343-DC2E-427157D29E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2831BE-49E1-6833-C556-1EA63EE7EF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568062-0007-BEC8-E8CB-0F33850EA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DEBE41-AF44-5E1B-AE72-4DAFBEA6C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05D2F-C736-32B7-ADBD-9A63CA9AE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09963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93FDA-64F6-66B8-2E5D-1157E835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2FE4A-628F-9539-0D3C-21AD2FB2C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8B46D7-42E4-3DE3-E41B-83EF6B43BC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AF87A6-34AD-62EA-2C2E-38CFDE458A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37F018-1554-D88E-E106-C8DAC36ACD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F1BB7D-1B99-35A7-C6A5-00B0E9776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4E1477-AA74-49D6-815B-4710DEF6B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1D5864-E0DD-7F40-3640-DE960077F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062146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3ADE7-ADD5-8E63-FE49-480E49EBC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A36229-C54E-96FE-4014-264E959EF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CBEF10-A58C-8822-1022-2B470C87B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6EA464-6354-FD76-77D6-3B403CB7C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777801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8362E1-7152-96F0-36F9-F855A3021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F55457-273E-A5A3-1482-9994F6E1B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4598FC-0F28-E6A1-9950-8FB21D4FC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659436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59310-3247-B481-18C4-0CC424F72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60D53-C692-E2BE-2D4F-0A6C0B9CD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673E61-BB3B-C82B-5B86-29E53451AD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F56C71-F654-2207-3B30-DFB7EEE97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855BE0-5091-35F2-3868-A804B582D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97EDF7-666C-37EE-43FA-85B42594C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274215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8972A-7C83-EB59-A374-8FE9D6DC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69E2D6-E354-9138-1C15-B5B4182ED8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45DF2-CCD1-841E-3BFB-770F5F2C90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833CC4-D82C-C14A-1C4E-DC1CB36A8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82A0-5B7B-9B5C-29A5-647932271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2CD6B0-B2F7-9CA3-9E7D-46C820475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017142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FDE451-9594-784A-19E2-CC5DD689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CD7606-EFED-7E03-6211-FE0327EB1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85ACD-5516-7369-BDC2-BB753EEE68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621B5-04FD-3949-8095-588A81858F2C}" type="datetimeFigureOut">
              <a:rPr lang="en-SE" smtClean="0"/>
              <a:t>2023-02-18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E84AED-6E43-38A5-CD4E-E382846C98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571E6-B501-F299-C199-3FF797D10E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4B330-B30E-8B4C-9066-9E45AD20DC95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73192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94D5221-5BAD-DE4B-AB0F-B03C096DBDA1}"/>
              </a:ext>
            </a:extLst>
          </p:cNvPr>
          <p:cNvSpPr txBox="1"/>
          <p:nvPr/>
        </p:nvSpPr>
        <p:spPr>
          <a:xfrm>
            <a:off x="163286" y="217714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</a:t>
            </a:r>
            <a:r>
              <a:rPr lang="en-US" altLang="zh-CN" dirty="0"/>
              <a:t>S1</a:t>
            </a:r>
            <a:endParaRPr lang="en-S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ACC7CC-A8E6-2CAC-369E-9AC5E2EE8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117" y="402380"/>
            <a:ext cx="7772400" cy="54760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87D69C-E28A-15CC-A22F-A1CE42106902}"/>
              </a:ext>
            </a:extLst>
          </p:cNvPr>
          <p:cNvSpPr txBox="1"/>
          <p:nvPr/>
        </p:nvSpPr>
        <p:spPr>
          <a:xfrm>
            <a:off x="1697117" y="2643188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MTIF3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306547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464151BE-DDBC-FF60-9BE0-3A25A1329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969" y="862445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054A6A-04B8-1835-0040-F5C206EBB069}"/>
              </a:ext>
            </a:extLst>
          </p:cNvPr>
          <p:cNvSpPr txBox="1"/>
          <p:nvPr/>
        </p:nvSpPr>
        <p:spPr>
          <a:xfrm>
            <a:off x="2160345" y="3350467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MTIF3</a:t>
            </a:r>
            <a:endParaRPr lang="en-SE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CF57A11-4294-9FE6-813F-E16AE1DDF308}"/>
              </a:ext>
            </a:extLst>
          </p:cNvPr>
          <p:cNvCxnSpPr>
            <a:cxnSpLocks/>
          </p:cNvCxnSpPr>
          <p:nvPr/>
        </p:nvCxnSpPr>
        <p:spPr>
          <a:xfrm>
            <a:off x="2934916" y="3524247"/>
            <a:ext cx="3634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ame 9">
            <a:extLst>
              <a:ext uri="{FF2B5EF4-FFF2-40B4-BE49-F238E27FC236}">
                <a16:creationId xmlns:a16="http://schemas.microsoft.com/office/drawing/2014/main" id="{82099179-56D9-460A-C717-760A698DD47C}"/>
              </a:ext>
            </a:extLst>
          </p:cNvPr>
          <p:cNvSpPr/>
          <p:nvPr/>
        </p:nvSpPr>
        <p:spPr>
          <a:xfrm>
            <a:off x="3712030" y="1175658"/>
            <a:ext cx="3167741" cy="4408713"/>
          </a:xfrm>
          <a:prstGeom prst="frame">
            <a:avLst>
              <a:gd name="adj1" fmla="val 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5395C9-E720-825F-8171-7EBEB21B7933}"/>
              </a:ext>
            </a:extLst>
          </p:cNvPr>
          <p:cNvSpPr txBox="1"/>
          <p:nvPr/>
        </p:nvSpPr>
        <p:spPr>
          <a:xfrm>
            <a:off x="3875315" y="806326"/>
            <a:ext cx="326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paired samples in experiments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3F22C-0F09-CC3A-2CA6-B89A5B9A9A55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</p:spTree>
    <p:extLst>
      <p:ext uri="{BB962C8B-B14F-4D97-AF65-F5344CB8AC3E}">
        <p14:creationId xmlns:p14="http://schemas.microsoft.com/office/powerpoint/2010/main" val="1406640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guitar&#10;&#10;Description automatically generated">
            <a:extLst>
              <a:ext uri="{FF2B5EF4-FFF2-40B4-BE49-F238E27FC236}">
                <a16:creationId xmlns:a16="http://schemas.microsoft.com/office/drawing/2014/main" id="{9A33EA66-B830-EEF4-7A6F-C8010027A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44" y="500063"/>
            <a:ext cx="7772400" cy="5476009"/>
          </a:xfrm>
          <a:prstGeom prst="rect">
            <a:avLst/>
          </a:prstGeom>
        </p:spPr>
      </p:pic>
      <p:sp>
        <p:nvSpPr>
          <p:cNvPr id="8" name="Frame 7">
            <a:extLst>
              <a:ext uri="{FF2B5EF4-FFF2-40B4-BE49-F238E27FC236}">
                <a16:creationId xmlns:a16="http://schemas.microsoft.com/office/drawing/2014/main" id="{0F198700-DB8F-FA37-F122-CF4FFE3A250B}"/>
              </a:ext>
            </a:extLst>
          </p:cNvPr>
          <p:cNvSpPr/>
          <p:nvPr/>
        </p:nvSpPr>
        <p:spPr>
          <a:xfrm>
            <a:off x="3864429" y="1469577"/>
            <a:ext cx="2950028" cy="4397828"/>
          </a:xfrm>
          <a:prstGeom prst="frame">
            <a:avLst>
              <a:gd name="adj1" fmla="val 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BD4500-C2D9-AAB7-9AAD-AEC0D731CBAA}"/>
              </a:ext>
            </a:extLst>
          </p:cNvPr>
          <p:cNvSpPr txBox="1"/>
          <p:nvPr/>
        </p:nvSpPr>
        <p:spPr>
          <a:xfrm>
            <a:off x="3987705" y="1100244"/>
            <a:ext cx="3041100" cy="368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paired samples in experiments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75665A-6C22-664E-1B36-46B179C826D7}"/>
              </a:ext>
            </a:extLst>
          </p:cNvPr>
          <p:cNvSpPr txBox="1"/>
          <p:nvPr/>
        </p:nvSpPr>
        <p:spPr>
          <a:xfrm>
            <a:off x="2863727" y="3891094"/>
            <a:ext cx="786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1400" dirty="0"/>
              <a:t>COX II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436EF8-9752-9EAB-5384-6077A5BDB3C8}"/>
              </a:ext>
            </a:extLst>
          </p:cNvPr>
          <p:cNvSpPr txBox="1"/>
          <p:nvPr/>
        </p:nvSpPr>
        <p:spPr>
          <a:xfrm>
            <a:off x="843280" y="223892"/>
            <a:ext cx="3668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Image used for quantification of COX II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0E8100-B0C2-FAA7-3122-25DC63A60BE7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</p:spTree>
    <p:extLst>
      <p:ext uri="{BB962C8B-B14F-4D97-AF65-F5344CB8AC3E}">
        <p14:creationId xmlns:p14="http://schemas.microsoft.com/office/powerpoint/2010/main" val="3804060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ack pen with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4B76A1A2-A7CB-AEB2-4F81-8B8757E09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76" y="-5568"/>
            <a:ext cx="9549057" cy="67277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D23466-156E-FC72-9CBC-4D3DB1C82C99}"/>
              </a:ext>
            </a:extLst>
          </p:cNvPr>
          <p:cNvSpPr txBox="1"/>
          <p:nvPr/>
        </p:nvSpPr>
        <p:spPr>
          <a:xfrm>
            <a:off x="147890" y="431758"/>
            <a:ext cx="2847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MTIF3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COX II</a:t>
            </a:r>
            <a:endParaRPr lang="en-S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3D6DC8-F54C-4FB5-2E80-038B856BDD77}"/>
              </a:ext>
            </a:extLst>
          </p:cNvPr>
          <p:cNvSpPr txBox="1"/>
          <p:nvPr/>
        </p:nvSpPr>
        <p:spPr>
          <a:xfrm>
            <a:off x="1687286" y="382390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GAPDH</a:t>
            </a:r>
            <a:endParaRPr lang="en-SE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FD0A6C1-5197-BF78-AC8B-759D579974A0}"/>
              </a:ext>
            </a:extLst>
          </p:cNvPr>
          <p:cNvCxnSpPr/>
          <p:nvPr/>
        </p:nvCxnSpPr>
        <p:spPr>
          <a:xfrm>
            <a:off x="2460171" y="4008571"/>
            <a:ext cx="2177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ame 10">
            <a:extLst>
              <a:ext uri="{FF2B5EF4-FFF2-40B4-BE49-F238E27FC236}">
                <a16:creationId xmlns:a16="http://schemas.microsoft.com/office/drawing/2014/main" id="{432A78D3-F0BA-F0A3-5B6D-729CBADA947A}"/>
              </a:ext>
            </a:extLst>
          </p:cNvPr>
          <p:cNvSpPr/>
          <p:nvPr/>
        </p:nvSpPr>
        <p:spPr>
          <a:xfrm>
            <a:off x="3048001" y="1295878"/>
            <a:ext cx="3537856" cy="4397828"/>
          </a:xfrm>
          <a:prstGeom prst="frame">
            <a:avLst>
              <a:gd name="adj1" fmla="val 9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D56530-7D28-F45D-F95F-389C2683013B}"/>
              </a:ext>
            </a:extLst>
          </p:cNvPr>
          <p:cNvSpPr txBox="1"/>
          <p:nvPr/>
        </p:nvSpPr>
        <p:spPr>
          <a:xfrm>
            <a:off x="3168555" y="926545"/>
            <a:ext cx="3647075" cy="368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paired samples in experiments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7F8E3D-6226-CAE2-3EFC-9AB9E73DDD5C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</p:spTree>
    <p:extLst>
      <p:ext uri="{BB962C8B-B14F-4D97-AF65-F5344CB8AC3E}">
        <p14:creationId xmlns:p14="http://schemas.microsoft.com/office/powerpoint/2010/main" val="2743152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0316A-3725-2D8D-2AF2-6BAEF709A862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8" name="Picture 7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45B373BC-55F7-A643-F890-47A593892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620" y="438810"/>
            <a:ext cx="7772400" cy="5476009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9DDCEE6-74B4-BC02-B080-ADA650828989}"/>
              </a:ext>
            </a:extLst>
          </p:cNvPr>
          <p:cNvCxnSpPr/>
          <p:nvPr/>
        </p:nvCxnSpPr>
        <p:spPr>
          <a:xfrm>
            <a:off x="4586288" y="3714750"/>
            <a:ext cx="6000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85CE4C4-13CF-59D0-7FD9-869A3ECEE76E}"/>
              </a:ext>
            </a:extLst>
          </p:cNvPr>
          <p:cNvSpPr txBox="1"/>
          <p:nvPr/>
        </p:nvSpPr>
        <p:spPr>
          <a:xfrm>
            <a:off x="3771901" y="3530084"/>
            <a:ext cx="700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ATP 8</a:t>
            </a:r>
          </a:p>
        </p:txBody>
      </p:sp>
    </p:spTree>
    <p:extLst>
      <p:ext uri="{BB962C8B-B14F-4D97-AF65-F5344CB8AC3E}">
        <p14:creationId xmlns:p14="http://schemas.microsoft.com/office/powerpoint/2010/main" val="14117534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6989AF-FEB2-539F-A81B-144CF644E4BA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6" name="Picture 5" descr="Text, letter&#10;&#10;Description automatically generated">
            <a:extLst>
              <a:ext uri="{FF2B5EF4-FFF2-40B4-BE49-F238E27FC236}">
                <a16:creationId xmlns:a16="http://schemas.microsoft.com/office/drawing/2014/main" id="{65B3F33F-9B5E-9929-5674-BBC5AD18A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4" y="628650"/>
            <a:ext cx="10689684" cy="57092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C94B84-CFFA-9E81-DCBC-A26D089B6152}"/>
              </a:ext>
            </a:extLst>
          </p:cNvPr>
          <p:cNvSpPr txBox="1"/>
          <p:nvPr/>
        </p:nvSpPr>
        <p:spPr>
          <a:xfrm>
            <a:off x="4714876" y="2643188"/>
            <a:ext cx="3014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GAPDH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15C4A4-6CD9-6851-F9D5-90EA9434EA60}"/>
              </a:ext>
            </a:extLst>
          </p:cNvPr>
          <p:cNvSpPr txBox="1"/>
          <p:nvPr/>
        </p:nvSpPr>
        <p:spPr>
          <a:xfrm>
            <a:off x="102393" y="520087"/>
            <a:ext cx="3014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GAPDH for ATP 8</a:t>
            </a:r>
          </a:p>
        </p:txBody>
      </p:sp>
    </p:spTree>
    <p:extLst>
      <p:ext uri="{BB962C8B-B14F-4D97-AF65-F5344CB8AC3E}">
        <p14:creationId xmlns:p14="http://schemas.microsoft.com/office/powerpoint/2010/main" val="3772310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64926EB-E589-7A03-0FF5-3E965F8B037D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E10FA326-948D-61B1-764F-7B7FD96A76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745" y="690995"/>
            <a:ext cx="7772400" cy="54760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1CA415-785A-7EA6-FCA5-E094564014FC}"/>
              </a:ext>
            </a:extLst>
          </p:cNvPr>
          <p:cNvSpPr txBox="1"/>
          <p:nvPr/>
        </p:nvSpPr>
        <p:spPr>
          <a:xfrm>
            <a:off x="2800351" y="1800226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/>
              <a:t>CYTB</a:t>
            </a:r>
          </a:p>
        </p:txBody>
      </p:sp>
    </p:spTree>
    <p:extLst>
      <p:ext uri="{BB962C8B-B14F-4D97-AF65-F5344CB8AC3E}">
        <p14:creationId xmlns:p14="http://schemas.microsoft.com/office/powerpoint/2010/main" val="18641435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336803F-728F-948D-DCF7-E8E98F6DC30A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F98951-5A6F-9875-E967-580C3B278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847726"/>
            <a:ext cx="11477625" cy="47388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FB00F7E-0619-8120-F653-9BAFEF348990}"/>
              </a:ext>
            </a:extLst>
          </p:cNvPr>
          <p:cNvSpPr txBox="1"/>
          <p:nvPr/>
        </p:nvSpPr>
        <p:spPr>
          <a:xfrm>
            <a:off x="3771900" y="2314575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GAPDH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D5B523-75EB-7B1C-F6DD-1619DA412D5B}"/>
              </a:ext>
            </a:extLst>
          </p:cNvPr>
          <p:cNvSpPr txBox="1"/>
          <p:nvPr/>
        </p:nvSpPr>
        <p:spPr>
          <a:xfrm>
            <a:off x="202651" y="478394"/>
            <a:ext cx="1715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GAPDH for CYTB</a:t>
            </a:r>
          </a:p>
        </p:txBody>
      </p:sp>
    </p:spTree>
    <p:extLst>
      <p:ext uri="{BB962C8B-B14F-4D97-AF65-F5344CB8AC3E}">
        <p14:creationId xmlns:p14="http://schemas.microsoft.com/office/powerpoint/2010/main" val="4955720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C2E275-660C-F5EA-4771-CBBDBF98974C}"/>
              </a:ext>
            </a:extLst>
          </p:cNvPr>
          <p:cNvSpPr txBox="1"/>
          <p:nvPr/>
        </p:nvSpPr>
        <p:spPr>
          <a:xfrm>
            <a:off x="147890" y="6947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4</a:t>
            </a:r>
          </a:p>
        </p:txBody>
      </p:sp>
      <p:pic>
        <p:nvPicPr>
          <p:cNvPr id="6" name="Picture 5" descr="A picture containing white, appliance&#10;&#10;Description automatically generated">
            <a:extLst>
              <a:ext uri="{FF2B5EF4-FFF2-40B4-BE49-F238E27FC236}">
                <a16:creationId xmlns:a16="http://schemas.microsoft.com/office/drawing/2014/main" id="{FAC7BC74-A651-E4AC-ADA6-D2A27CF83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519" y="690995"/>
            <a:ext cx="7772400" cy="54760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DDBFEC-CF1E-37E4-E979-67530ED1EBA5}"/>
              </a:ext>
            </a:extLst>
          </p:cNvPr>
          <p:cNvSpPr txBox="1"/>
          <p:nvPr/>
        </p:nvSpPr>
        <p:spPr>
          <a:xfrm>
            <a:off x="487887" y="690995"/>
            <a:ext cx="1892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OXPHOS assembly</a:t>
            </a:r>
          </a:p>
        </p:txBody>
      </p:sp>
    </p:spTree>
    <p:extLst>
      <p:ext uri="{BB962C8B-B14F-4D97-AF65-F5344CB8AC3E}">
        <p14:creationId xmlns:p14="http://schemas.microsoft.com/office/powerpoint/2010/main" val="3490741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F212AE-7E89-B202-A398-0634ADC653A1}"/>
              </a:ext>
            </a:extLst>
          </p:cNvPr>
          <p:cNvSpPr txBox="1"/>
          <p:nvPr/>
        </p:nvSpPr>
        <p:spPr>
          <a:xfrm>
            <a:off x="163286" y="217714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</a:t>
            </a:r>
            <a:r>
              <a:rPr lang="en-US" altLang="zh-CN" dirty="0"/>
              <a:t>S1</a:t>
            </a:r>
            <a:endParaRPr lang="en-SE" dirty="0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C407A4C-4907-1B44-F88A-CA5C519E5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182" y="690995"/>
            <a:ext cx="7772400" cy="54760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EEC276-C318-2AED-BDA8-D04A993236F5}"/>
              </a:ext>
            </a:extLst>
          </p:cNvPr>
          <p:cNvSpPr txBox="1"/>
          <p:nvPr/>
        </p:nvSpPr>
        <p:spPr>
          <a:xfrm>
            <a:off x="1697117" y="3829050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767739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613C2B9-67B4-AF98-C372-8887DB05767A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B05B019F-A8E0-1AB7-960C-6F6B4A219E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81" t="4279" r="7549" b="8254"/>
          <a:stretch/>
        </p:blipFill>
        <p:spPr>
          <a:xfrm>
            <a:off x="1785256" y="587046"/>
            <a:ext cx="5889173" cy="47897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EC29CD-D117-8F19-2FB0-917A218B89B1}"/>
              </a:ext>
            </a:extLst>
          </p:cNvPr>
          <p:cNvSpPr txBox="1"/>
          <p:nvPr/>
        </p:nvSpPr>
        <p:spPr>
          <a:xfrm>
            <a:off x="1165452" y="3537176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MTIF3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C69A34B-8F7F-3190-7060-3A24600E7F20}"/>
              </a:ext>
            </a:extLst>
          </p:cNvPr>
          <p:cNvCxnSpPr/>
          <p:nvPr/>
        </p:nvCxnSpPr>
        <p:spPr>
          <a:xfrm>
            <a:off x="1940023" y="3721842"/>
            <a:ext cx="33509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709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BD8759-14DC-3122-C8A3-EC84676D2817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  <p:pic>
        <p:nvPicPr>
          <p:cNvPr id="6" name="Picture 5" descr="Text, letter&#10;&#10;Description automatically generated">
            <a:extLst>
              <a:ext uri="{FF2B5EF4-FFF2-40B4-BE49-F238E27FC236}">
                <a16:creationId xmlns:a16="http://schemas.microsoft.com/office/drawing/2014/main" id="{836D40D4-C774-06A5-A256-8E85180F21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38" y="587046"/>
            <a:ext cx="11308057" cy="60395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A2C2F4-944B-9597-9537-2A56DF77A956}"/>
              </a:ext>
            </a:extLst>
          </p:cNvPr>
          <p:cNvSpPr txBox="1"/>
          <p:nvPr/>
        </p:nvSpPr>
        <p:spPr>
          <a:xfrm>
            <a:off x="2928938" y="3429000"/>
            <a:ext cx="1832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GAPDH for MTIF3</a:t>
            </a:r>
          </a:p>
        </p:txBody>
      </p:sp>
    </p:spTree>
    <p:extLst>
      <p:ext uri="{BB962C8B-B14F-4D97-AF65-F5344CB8AC3E}">
        <p14:creationId xmlns:p14="http://schemas.microsoft.com/office/powerpoint/2010/main" val="1298138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A42B75C-2981-D561-BF7C-7B3C2AC64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280" y="712232"/>
            <a:ext cx="8633945" cy="60830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CA2775-5C75-9DFF-022E-9B7A04C70FB1}"/>
              </a:ext>
            </a:extLst>
          </p:cNvPr>
          <p:cNvSpPr txBox="1"/>
          <p:nvPr/>
        </p:nvSpPr>
        <p:spPr>
          <a:xfrm>
            <a:off x="2986087" y="1643062"/>
            <a:ext cx="562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ACC</a:t>
            </a:r>
            <a:endParaRPr lang="en-SE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779D0B1-4DF2-E061-3253-9DED602203BD}"/>
              </a:ext>
            </a:extLst>
          </p:cNvPr>
          <p:cNvCxnSpPr>
            <a:stCxn id="6" idx="3"/>
          </p:cNvCxnSpPr>
          <p:nvPr/>
        </p:nvCxnSpPr>
        <p:spPr>
          <a:xfrm>
            <a:off x="3548998" y="1827728"/>
            <a:ext cx="2514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6AD6057-2B0F-5B18-287D-9DDF6A6E8E19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</p:spTree>
    <p:extLst>
      <p:ext uri="{BB962C8B-B14F-4D97-AF65-F5344CB8AC3E}">
        <p14:creationId xmlns:p14="http://schemas.microsoft.com/office/powerpoint/2010/main" val="2813758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pen on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FC566842-9600-7CDE-E789-656ED8E34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43" y="613683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20DF02-0037-D7FF-FF2F-D18CFB14C3A6}"/>
              </a:ext>
            </a:extLst>
          </p:cNvPr>
          <p:cNvSpPr txBox="1"/>
          <p:nvPr/>
        </p:nvSpPr>
        <p:spPr>
          <a:xfrm>
            <a:off x="2899682" y="2661558"/>
            <a:ext cx="771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FABP4</a:t>
            </a:r>
            <a:endParaRPr lang="en-SE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09AE652-8497-3645-2EB1-34316D39DBCA}"/>
              </a:ext>
            </a:extLst>
          </p:cNvPr>
          <p:cNvCxnSpPr/>
          <p:nvPr/>
        </p:nvCxnSpPr>
        <p:spPr>
          <a:xfrm>
            <a:off x="3722914" y="2841171"/>
            <a:ext cx="2068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DB8B72C-3144-12AA-1A9B-673C45EE83C0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</p:spTree>
    <p:extLst>
      <p:ext uri="{BB962C8B-B14F-4D97-AF65-F5344CB8AC3E}">
        <p14:creationId xmlns:p14="http://schemas.microsoft.com/office/powerpoint/2010/main" val="1232432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white, document&#10;&#10;Description automatically generated">
            <a:extLst>
              <a:ext uri="{FF2B5EF4-FFF2-40B4-BE49-F238E27FC236}">
                <a16:creationId xmlns:a16="http://schemas.microsoft.com/office/drawing/2014/main" id="{E8460202-2189-1A95-A58E-C1600B19D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45" y="285750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8A8CEF-B418-5B02-69CC-EC53512D41AB}"/>
              </a:ext>
            </a:extLst>
          </p:cNvPr>
          <p:cNvSpPr txBox="1"/>
          <p:nvPr/>
        </p:nvSpPr>
        <p:spPr>
          <a:xfrm>
            <a:off x="885825" y="342900"/>
            <a:ext cx="2751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zh-CN" dirty="0"/>
              <a:t>β</a:t>
            </a:r>
            <a:r>
              <a:rPr lang="sv-SE" altLang="zh-CN" dirty="0"/>
              <a:t>-</a:t>
            </a:r>
            <a:r>
              <a:rPr lang="en-US" altLang="zh-CN" dirty="0"/>
              <a:t>ACTIN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ACC and FABP4</a:t>
            </a:r>
            <a:endParaRPr lang="en-S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67013B-0DE7-CF60-6E34-C5543980CE16}"/>
              </a:ext>
            </a:extLst>
          </p:cNvPr>
          <p:cNvSpPr txBox="1"/>
          <p:nvPr/>
        </p:nvSpPr>
        <p:spPr>
          <a:xfrm>
            <a:off x="2052945" y="314091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zh-CN" dirty="0"/>
              <a:t>β</a:t>
            </a:r>
            <a:r>
              <a:rPr lang="sv-SE" altLang="zh-CN" dirty="0"/>
              <a:t>-</a:t>
            </a:r>
            <a:r>
              <a:rPr lang="en-US" altLang="zh-CN" dirty="0"/>
              <a:t>ACTIN</a:t>
            </a:r>
            <a:endParaRPr lang="en-SE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9FA6F6D-0FAF-B86E-1085-2E0E0F9AF9BC}"/>
              </a:ext>
            </a:extLst>
          </p:cNvPr>
          <p:cNvCxnSpPr/>
          <p:nvPr/>
        </p:nvCxnSpPr>
        <p:spPr>
          <a:xfrm>
            <a:off x="2873829" y="3331029"/>
            <a:ext cx="1415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4F5A4534-CE54-E3CE-B923-C5E17DB54D8D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</p:spTree>
    <p:extLst>
      <p:ext uri="{BB962C8B-B14F-4D97-AF65-F5344CB8AC3E}">
        <p14:creationId xmlns:p14="http://schemas.microsoft.com/office/powerpoint/2010/main" val="2829583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 with medium confidence">
            <a:extLst>
              <a:ext uri="{FF2B5EF4-FFF2-40B4-BE49-F238E27FC236}">
                <a16:creationId xmlns:a16="http://schemas.microsoft.com/office/drawing/2014/main" id="{86082AFC-250F-B62D-6C36-AD8424E2D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699" y="569459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6CDE21-5E0F-1305-ACCA-86862D1A0334}"/>
              </a:ext>
            </a:extLst>
          </p:cNvPr>
          <p:cNvSpPr txBox="1"/>
          <p:nvPr/>
        </p:nvSpPr>
        <p:spPr>
          <a:xfrm>
            <a:off x="3955597" y="2367642"/>
            <a:ext cx="516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FAS</a:t>
            </a:r>
            <a:endParaRPr lang="en-SE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EAEE7B9-A275-0750-2D2E-C569FC1B65FA}"/>
              </a:ext>
            </a:extLst>
          </p:cNvPr>
          <p:cNvCxnSpPr/>
          <p:nvPr/>
        </p:nvCxnSpPr>
        <p:spPr>
          <a:xfrm>
            <a:off x="4506686" y="2601686"/>
            <a:ext cx="2068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B81982B-BBED-90BD-A5B5-483A94208649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</p:spTree>
    <p:extLst>
      <p:ext uri="{BB962C8B-B14F-4D97-AF65-F5344CB8AC3E}">
        <p14:creationId xmlns:p14="http://schemas.microsoft.com/office/powerpoint/2010/main" val="89680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BCD27C7-B3C2-4E8C-DD70-2D126036F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44" y="690995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A7619A-2B43-AEE7-57DD-C036130D1EFB}"/>
              </a:ext>
            </a:extLst>
          </p:cNvPr>
          <p:cNvSpPr txBox="1"/>
          <p:nvPr/>
        </p:nvSpPr>
        <p:spPr>
          <a:xfrm>
            <a:off x="503282" y="587046"/>
            <a:ext cx="1839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dirty="0"/>
              <a:t>β</a:t>
            </a:r>
            <a:r>
              <a:rPr lang="sv-SE" altLang="zh-CN" dirty="0"/>
              <a:t>-</a:t>
            </a:r>
            <a:r>
              <a:rPr lang="en-US" altLang="zh-CN" dirty="0"/>
              <a:t>ACTIN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FAS</a:t>
            </a:r>
            <a:endParaRPr lang="en-S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181901-D2CD-FFFB-60EA-AE8CE7BC52A7}"/>
              </a:ext>
            </a:extLst>
          </p:cNvPr>
          <p:cNvSpPr txBox="1"/>
          <p:nvPr/>
        </p:nvSpPr>
        <p:spPr>
          <a:xfrm>
            <a:off x="2167244" y="153527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zh-CN" dirty="0"/>
              <a:t>β</a:t>
            </a:r>
            <a:r>
              <a:rPr lang="sv-SE" altLang="zh-CN" dirty="0"/>
              <a:t>-</a:t>
            </a:r>
            <a:r>
              <a:rPr lang="en-US" altLang="zh-CN" dirty="0"/>
              <a:t>ACTIN</a:t>
            </a:r>
            <a:r>
              <a:rPr lang="zh-CN" altLang="en-US" dirty="0"/>
              <a:t> </a:t>
            </a:r>
            <a:endParaRPr lang="en-S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9D3291-A620-E78A-DD5C-1781F60EEC0C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</p:spTree>
    <p:extLst>
      <p:ext uri="{BB962C8B-B14F-4D97-AF65-F5344CB8AC3E}">
        <p14:creationId xmlns:p14="http://schemas.microsoft.com/office/powerpoint/2010/main" val="38566560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121</Words>
  <Application>Microsoft Macintosh PowerPoint</Application>
  <PresentationFormat>Widescreen</PresentationFormat>
  <Paragraphs>43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 Huang</dc:creator>
  <cp:lastModifiedBy>Mi Huang</cp:lastModifiedBy>
  <cp:revision>3</cp:revision>
  <dcterms:created xsi:type="dcterms:W3CDTF">2022-10-14T06:39:50Z</dcterms:created>
  <dcterms:modified xsi:type="dcterms:W3CDTF">2023-02-18T12:37:23Z</dcterms:modified>
</cp:coreProperties>
</file>