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9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dolphe FISCHMEISTER" initials="RF" lastIdx="45" clrIdx="0">
    <p:extLst>
      <p:ext uri="{19B8F6BF-5375-455C-9EA6-DF929625EA0E}">
        <p15:presenceInfo xmlns:p15="http://schemas.microsoft.com/office/powerpoint/2012/main" userId="81368ee378ac385f" providerId="Windows Live"/>
      </p:ext>
    </p:extLst>
  </p:cmAuthor>
  <p:cmAuthor id="2" name="Marion Barthé" initials="MB" lastIdx="4" clrIdx="1">
    <p:extLst>
      <p:ext uri="{19B8F6BF-5375-455C-9EA6-DF929625EA0E}">
        <p15:presenceInfo xmlns:p15="http://schemas.microsoft.com/office/powerpoint/2012/main" userId="d3edf8235c5d38e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47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366" y="108"/>
      </p:cViewPr>
      <p:guideLst>
        <p:guide orient="horz" pos="45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5082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058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6168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704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2476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9950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963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5100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580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38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9149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2188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e 41"/>
          <p:cNvGrpSpPr/>
          <p:nvPr/>
        </p:nvGrpSpPr>
        <p:grpSpPr>
          <a:xfrm>
            <a:off x="5308" y="-24456"/>
            <a:ext cx="8979489" cy="6456435"/>
            <a:chOff x="5308" y="-24456"/>
            <a:chExt cx="8979489" cy="6456435"/>
          </a:xfrm>
        </p:grpSpPr>
        <p:grpSp>
          <p:nvGrpSpPr>
            <p:cNvPr id="121" name="Groupe 120"/>
            <p:cNvGrpSpPr/>
            <p:nvPr/>
          </p:nvGrpSpPr>
          <p:grpSpPr>
            <a:xfrm>
              <a:off x="5308" y="-24456"/>
              <a:ext cx="4412401" cy="3601106"/>
              <a:chOff x="68808" y="-420472"/>
              <a:chExt cx="4412401" cy="3601106"/>
            </a:xfrm>
          </p:grpSpPr>
          <p:sp>
            <p:nvSpPr>
              <p:cNvPr id="122" name="ZoneTexte 121">
                <a:extLst>
                  <a:ext uri="{FF2B5EF4-FFF2-40B4-BE49-F238E27FC236}">
                    <a16:creationId xmlns:a16="http://schemas.microsoft.com/office/drawing/2014/main" id="{67EBDBD7-82F2-DF40-8D68-085B7FF89EFD}"/>
                  </a:ext>
                </a:extLst>
              </p:cNvPr>
              <p:cNvSpPr txBox="1"/>
              <p:nvPr/>
            </p:nvSpPr>
            <p:spPr>
              <a:xfrm>
                <a:off x="744489" y="-387866"/>
                <a:ext cx="336538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400" b="1" dirty="0" err="1"/>
                  <a:t>Loading</a:t>
                </a:r>
                <a:r>
                  <a:rPr lang="fr-FR" sz="1400" b="1" dirty="0"/>
                  <a:t> </a:t>
                </a:r>
                <a:r>
                  <a:rPr lang="fr-FR" sz="1400" b="1" dirty="0" smtClean="0"/>
                  <a:t>control (total </a:t>
                </a:r>
                <a:r>
                  <a:rPr lang="fr-FR" sz="1400" b="1" dirty="0" err="1" smtClean="0"/>
                  <a:t>proteins</a:t>
                </a:r>
                <a:r>
                  <a:rPr lang="fr-FR" sz="1400" b="1" dirty="0" smtClean="0"/>
                  <a:t>)</a:t>
                </a:r>
                <a:endParaRPr lang="fr-FR" sz="1400" b="1" dirty="0"/>
              </a:p>
            </p:txBody>
          </p:sp>
          <p:pic>
            <p:nvPicPr>
              <p:cNvPr id="123" name="Image 122">
                <a:extLst>
                  <a:ext uri="{FF2B5EF4-FFF2-40B4-BE49-F238E27FC236}">
                    <a16:creationId xmlns:a16="http://schemas.microsoft.com/office/drawing/2014/main" id="{C52A7C83-EE74-C54F-A270-26960050601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713" t="8326" r="7942" b="24564"/>
              <a:stretch/>
            </p:blipFill>
            <p:spPr>
              <a:xfrm>
                <a:off x="543500" y="338069"/>
                <a:ext cx="3937709" cy="2842565"/>
              </a:xfrm>
              <a:prstGeom prst="rect">
                <a:avLst/>
              </a:prstGeom>
            </p:spPr>
          </p:pic>
          <p:grpSp>
            <p:nvGrpSpPr>
              <p:cNvPr id="124" name="Groupe 123">
                <a:extLst>
                  <a:ext uri="{FF2B5EF4-FFF2-40B4-BE49-F238E27FC236}">
                    <a16:creationId xmlns:a16="http://schemas.microsoft.com/office/drawing/2014/main" id="{42CF3ABE-52D0-D24B-A3B1-7D6C5A74E706}"/>
                  </a:ext>
                </a:extLst>
              </p:cNvPr>
              <p:cNvGrpSpPr/>
              <p:nvPr/>
            </p:nvGrpSpPr>
            <p:grpSpPr>
              <a:xfrm>
                <a:off x="68808" y="591360"/>
                <a:ext cx="484035" cy="2265261"/>
                <a:chOff x="272005" y="3614195"/>
                <a:chExt cx="537817" cy="2516956"/>
              </a:xfrm>
            </p:grpSpPr>
            <p:sp>
              <p:nvSpPr>
                <p:cNvPr id="142" name="ZoneTexte 141">
                  <a:extLst>
                    <a:ext uri="{FF2B5EF4-FFF2-40B4-BE49-F238E27FC236}">
                      <a16:creationId xmlns:a16="http://schemas.microsoft.com/office/drawing/2014/main" id="{58F4FDFA-2265-7747-855F-860FE9C18C67}"/>
                    </a:ext>
                  </a:extLst>
                </p:cNvPr>
                <p:cNvSpPr txBox="1"/>
                <p:nvPr/>
              </p:nvSpPr>
              <p:spPr>
                <a:xfrm>
                  <a:off x="272005" y="3614195"/>
                  <a:ext cx="50928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/>
                    <a:t>250</a:t>
                  </a:r>
                </a:p>
              </p:txBody>
            </p:sp>
            <p:sp>
              <p:nvSpPr>
                <p:cNvPr id="143" name="ZoneTexte 142">
                  <a:extLst>
                    <a:ext uri="{FF2B5EF4-FFF2-40B4-BE49-F238E27FC236}">
                      <a16:creationId xmlns:a16="http://schemas.microsoft.com/office/drawing/2014/main" id="{E28FC27D-2E54-C245-819D-812611840650}"/>
                    </a:ext>
                  </a:extLst>
                </p:cNvPr>
                <p:cNvSpPr txBox="1"/>
                <p:nvPr/>
              </p:nvSpPr>
              <p:spPr>
                <a:xfrm>
                  <a:off x="272005" y="3877605"/>
                  <a:ext cx="50928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/>
                    <a:t>130</a:t>
                  </a:r>
                </a:p>
              </p:txBody>
            </p:sp>
            <p:sp>
              <p:nvSpPr>
                <p:cNvPr id="144" name="ZoneTexte 143">
                  <a:extLst>
                    <a:ext uri="{FF2B5EF4-FFF2-40B4-BE49-F238E27FC236}">
                      <a16:creationId xmlns:a16="http://schemas.microsoft.com/office/drawing/2014/main" id="{62AF30EF-1060-B14B-8F11-4986FAEB39EC}"/>
                    </a:ext>
                  </a:extLst>
                </p:cNvPr>
                <p:cNvSpPr txBox="1"/>
                <p:nvPr/>
              </p:nvSpPr>
              <p:spPr>
                <a:xfrm>
                  <a:off x="272005" y="4084018"/>
                  <a:ext cx="50928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/>
                    <a:t>100</a:t>
                  </a:r>
                </a:p>
              </p:txBody>
            </p:sp>
            <p:sp>
              <p:nvSpPr>
                <p:cNvPr id="145" name="ZoneTexte 144">
                  <a:extLst>
                    <a:ext uri="{FF2B5EF4-FFF2-40B4-BE49-F238E27FC236}">
                      <a16:creationId xmlns:a16="http://schemas.microsoft.com/office/drawing/2014/main" id="{68F02AEE-0FE0-D24F-B20C-78B0CAAA824B}"/>
                    </a:ext>
                  </a:extLst>
                </p:cNvPr>
                <p:cNvSpPr txBox="1"/>
                <p:nvPr/>
              </p:nvSpPr>
              <p:spPr>
                <a:xfrm>
                  <a:off x="272005" y="4340593"/>
                  <a:ext cx="50928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/>
                    <a:t>70</a:t>
                  </a:r>
                </a:p>
              </p:txBody>
            </p:sp>
            <p:sp>
              <p:nvSpPr>
                <p:cNvPr id="146" name="ZoneTexte 145">
                  <a:extLst>
                    <a:ext uri="{FF2B5EF4-FFF2-40B4-BE49-F238E27FC236}">
                      <a16:creationId xmlns:a16="http://schemas.microsoft.com/office/drawing/2014/main" id="{F78D2D11-7846-0C4E-BAB4-0BBC4784ACC1}"/>
                    </a:ext>
                  </a:extLst>
                </p:cNvPr>
                <p:cNvSpPr txBox="1"/>
                <p:nvPr/>
              </p:nvSpPr>
              <p:spPr>
                <a:xfrm>
                  <a:off x="272005" y="4643468"/>
                  <a:ext cx="50928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/>
                    <a:t>55</a:t>
                  </a:r>
                </a:p>
              </p:txBody>
            </p:sp>
            <p:sp>
              <p:nvSpPr>
                <p:cNvPr id="147" name="ZoneTexte 146">
                  <a:extLst>
                    <a:ext uri="{FF2B5EF4-FFF2-40B4-BE49-F238E27FC236}">
                      <a16:creationId xmlns:a16="http://schemas.microsoft.com/office/drawing/2014/main" id="{6ADD44F3-A891-4749-A510-006288460C3F}"/>
                    </a:ext>
                  </a:extLst>
                </p:cNvPr>
                <p:cNvSpPr txBox="1"/>
                <p:nvPr/>
              </p:nvSpPr>
              <p:spPr>
                <a:xfrm>
                  <a:off x="272005" y="5066991"/>
                  <a:ext cx="50928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/>
                    <a:t>35</a:t>
                  </a:r>
                </a:p>
              </p:txBody>
            </p:sp>
            <p:sp>
              <p:nvSpPr>
                <p:cNvPr id="148" name="ZoneTexte 147">
                  <a:extLst>
                    <a:ext uri="{FF2B5EF4-FFF2-40B4-BE49-F238E27FC236}">
                      <a16:creationId xmlns:a16="http://schemas.microsoft.com/office/drawing/2014/main" id="{5282DF88-3737-F645-821D-DC662E01D72D}"/>
                    </a:ext>
                  </a:extLst>
                </p:cNvPr>
                <p:cNvSpPr txBox="1"/>
                <p:nvPr/>
              </p:nvSpPr>
              <p:spPr>
                <a:xfrm>
                  <a:off x="272005" y="5353551"/>
                  <a:ext cx="50928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/>
                    <a:t>25</a:t>
                  </a:r>
                </a:p>
              </p:txBody>
            </p:sp>
            <p:sp>
              <p:nvSpPr>
                <p:cNvPr id="149" name="ZoneTexte 148">
                  <a:extLst>
                    <a:ext uri="{FF2B5EF4-FFF2-40B4-BE49-F238E27FC236}">
                      <a16:creationId xmlns:a16="http://schemas.microsoft.com/office/drawing/2014/main" id="{A00EE7F7-72F7-0243-BB9F-D41E2BDC7978}"/>
                    </a:ext>
                  </a:extLst>
                </p:cNvPr>
                <p:cNvSpPr txBox="1"/>
                <p:nvPr/>
              </p:nvSpPr>
              <p:spPr>
                <a:xfrm>
                  <a:off x="272005" y="5823374"/>
                  <a:ext cx="50928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/>
                    <a:t>15</a:t>
                  </a:r>
                </a:p>
              </p:txBody>
            </p:sp>
            <p:cxnSp>
              <p:nvCxnSpPr>
                <p:cNvPr id="150" name="Connecteur droit 149">
                  <a:extLst>
                    <a:ext uri="{FF2B5EF4-FFF2-40B4-BE49-F238E27FC236}">
                      <a16:creationId xmlns:a16="http://schemas.microsoft.com/office/drawing/2014/main" id="{D266CA12-A46D-E848-B2FA-DC6376857C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01822" y="3764666"/>
                  <a:ext cx="108000" cy="341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Connecteur droit 150">
                  <a:extLst>
                    <a:ext uri="{FF2B5EF4-FFF2-40B4-BE49-F238E27FC236}">
                      <a16:creationId xmlns:a16="http://schemas.microsoft.com/office/drawing/2014/main" id="{AE8BA96C-FF7B-9242-8C63-076E698212B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01822" y="4032816"/>
                  <a:ext cx="108000" cy="341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Connecteur droit 151">
                  <a:extLst>
                    <a:ext uri="{FF2B5EF4-FFF2-40B4-BE49-F238E27FC236}">
                      <a16:creationId xmlns:a16="http://schemas.microsoft.com/office/drawing/2014/main" id="{FF9EB9B6-A41C-C742-A52D-159CC70087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01822" y="4231516"/>
                  <a:ext cx="108000" cy="341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Connecteur droit 152">
                  <a:extLst>
                    <a:ext uri="{FF2B5EF4-FFF2-40B4-BE49-F238E27FC236}">
                      <a16:creationId xmlns:a16="http://schemas.microsoft.com/office/drawing/2014/main" id="{2A1BFBE3-993D-CA45-BA1B-4757C818AC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1822" y="4488089"/>
                  <a:ext cx="10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Connecteur droit 153">
                  <a:extLst>
                    <a:ext uri="{FF2B5EF4-FFF2-40B4-BE49-F238E27FC236}">
                      <a16:creationId xmlns:a16="http://schemas.microsoft.com/office/drawing/2014/main" id="{D12F9866-5178-8C44-BF92-1DCA0F180A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1822" y="4795133"/>
                  <a:ext cx="10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Connecteur droit 154">
                  <a:extLst>
                    <a:ext uri="{FF2B5EF4-FFF2-40B4-BE49-F238E27FC236}">
                      <a16:creationId xmlns:a16="http://schemas.microsoft.com/office/drawing/2014/main" id="{43D3AE35-8DAC-1243-9A42-2433265FCD9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1822" y="5223201"/>
                  <a:ext cx="10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Connecteur droit 155">
                  <a:extLst>
                    <a:ext uri="{FF2B5EF4-FFF2-40B4-BE49-F238E27FC236}">
                      <a16:creationId xmlns:a16="http://schemas.microsoft.com/office/drawing/2014/main" id="{CACEA9D3-A7F8-6344-A42D-20BA12EF9BF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1822" y="5503347"/>
                  <a:ext cx="10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Connecteur droit 156">
                  <a:extLst>
                    <a:ext uri="{FF2B5EF4-FFF2-40B4-BE49-F238E27FC236}">
                      <a16:creationId xmlns:a16="http://schemas.microsoft.com/office/drawing/2014/main" id="{0EAEE40C-EBAA-2D46-907C-71ABEC1E71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1822" y="5985205"/>
                  <a:ext cx="10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5" name="ZoneTexte 124">
                <a:extLst>
                  <a:ext uri="{FF2B5EF4-FFF2-40B4-BE49-F238E27FC236}">
                    <a16:creationId xmlns:a16="http://schemas.microsoft.com/office/drawing/2014/main" id="{BA57762F-0961-284A-A564-C1A74C0ADA24}"/>
                  </a:ext>
                </a:extLst>
              </p:cNvPr>
              <p:cNvSpPr txBox="1"/>
              <p:nvPr/>
            </p:nvSpPr>
            <p:spPr>
              <a:xfrm>
                <a:off x="191339" y="-420472"/>
                <a:ext cx="30970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smtClean="0"/>
                  <a:t>A</a:t>
                </a:r>
                <a:endParaRPr lang="fr-FR" sz="1600" b="1" dirty="0"/>
              </a:p>
            </p:txBody>
          </p:sp>
          <p:grpSp>
            <p:nvGrpSpPr>
              <p:cNvPr id="126" name="Groupe 125"/>
              <p:cNvGrpSpPr/>
              <p:nvPr/>
            </p:nvGrpSpPr>
            <p:grpSpPr>
              <a:xfrm>
                <a:off x="574138" y="-116355"/>
                <a:ext cx="3815761" cy="512834"/>
                <a:chOff x="574138" y="86845"/>
                <a:chExt cx="3815761" cy="512834"/>
              </a:xfrm>
            </p:grpSpPr>
            <p:sp>
              <p:nvSpPr>
                <p:cNvPr id="127" name="ZoneTexte 126">
                  <a:extLst>
                    <a:ext uri="{FF2B5EF4-FFF2-40B4-BE49-F238E27FC236}">
                      <a16:creationId xmlns:a16="http://schemas.microsoft.com/office/drawing/2014/main" id="{5F601D5A-02BF-314F-B6A8-658D795AC01C}"/>
                    </a:ext>
                  </a:extLst>
                </p:cNvPr>
                <p:cNvSpPr txBox="1"/>
                <p:nvPr/>
              </p:nvSpPr>
              <p:spPr>
                <a:xfrm>
                  <a:off x="574138" y="338069"/>
                  <a:ext cx="499464" cy="2354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100" dirty="0"/>
                    <a:t>CTRL</a:t>
                  </a:r>
                </a:p>
              </p:txBody>
            </p:sp>
            <p:sp>
              <p:nvSpPr>
                <p:cNvPr id="128" name="ZoneTexte 127">
                  <a:extLst>
                    <a:ext uri="{FF2B5EF4-FFF2-40B4-BE49-F238E27FC236}">
                      <a16:creationId xmlns:a16="http://schemas.microsoft.com/office/drawing/2014/main" id="{4625AB9C-3D73-0448-889A-159652DC2F0A}"/>
                    </a:ext>
                  </a:extLst>
                </p:cNvPr>
                <p:cNvSpPr txBox="1"/>
                <p:nvPr/>
              </p:nvSpPr>
              <p:spPr>
                <a:xfrm>
                  <a:off x="1830924" y="338069"/>
                  <a:ext cx="499464" cy="2354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100" dirty="0"/>
                    <a:t>CTRL</a:t>
                  </a:r>
                </a:p>
              </p:txBody>
            </p:sp>
            <p:sp>
              <p:nvSpPr>
                <p:cNvPr id="129" name="ZoneTexte 128">
                  <a:extLst>
                    <a:ext uri="{FF2B5EF4-FFF2-40B4-BE49-F238E27FC236}">
                      <a16:creationId xmlns:a16="http://schemas.microsoft.com/office/drawing/2014/main" id="{7A67D36E-4F47-4C44-851B-4A29CB5F51AF}"/>
                    </a:ext>
                  </a:extLst>
                </p:cNvPr>
                <p:cNvSpPr txBox="1"/>
                <p:nvPr/>
              </p:nvSpPr>
              <p:spPr>
                <a:xfrm>
                  <a:off x="3070780" y="338069"/>
                  <a:ext cx="499464" cy="2354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100" dirty="0"/>
                    <a:t>CTRL</a:t>
                  </a:r>
                </a:p>
              </p:txBody>
            </p:sp>
            <p:sp>
              <p:nvSpPr>
                <p:cNvPr id="130" name="ZoneTexte 129">
                  <a:extLst>
                    <a:ext uri="{FF2B5EF4-FFF2-40B4-BE49-F238E27FC236}">
                      <a16:creationId xmlns:a16="http://schemas.microsoft.com/office/drawing/2014/main" id="{AF143CDC-6A8B-4744-ABF3-638011D4A81D}"/>
                    </a:ext>
                  </a:extLst>
                </p:cNvPr>
                <p:cNvSpPr txBox="1"/>
                <p:nvPr/>
              </p:nvSpPr>
              <p:spPr>
                <a:xfrm>
                  <a:off x="1022049" y="338069"/>
                  <a:ext cx="334996" cy="2354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100" dirty="0"/>
                    <a:t>Iso</a:t>
                  </a:r>
                </a:p>
              </p:txBody>
            </p:sp>
            <p:sp>
              <p:nvSpPr>
                <p:cNvPr id="131" name="ZoneTexte 130">
                  <a:extLst>
                    <a:ext uri="{FF2B5EF4-FFF2-40B4-BE49-F238E27FC236}">
                      <a16:creationId xmlns:a16="http://schemas.microsoft.com/office/drawing/2014/main" id="{2C9B1885-5AB3-2648-B55E-08C035FFF685}"/>
                    </a:ext>
                  </a:extLst>
                </p:cNvPr>
                <p:cNvSpPr txBox="1"/>
                <p:nvPr/>
              </p:nvSpPr>
              <p:spPr>
                <a:xfrm>
                  <a:off x="2260362" y="338069"/>
                  <a:ext cx="334996" cy="2354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100" dirty="0"/>
                    <a:t>Iso</a:t>
                  </a:r>
                </a:p>
              </p:txBody>
            </p:sp>
            <p:sp>
              <p:nvSpPr>
                <p:cNvPr id="132" name="ZoneTexte 131">
                  <a:extLst>
                    <a:ext uri="{FF2B5EF4-FFF2-40B4-BE49-F238E27FC236}">
                      <a16:creationId xmlns:a16="http://schemas.microsoft.com/office/drawing/2014/main" id="{23BF0F5E-D5A6-054D-851B-221B5808E52C}"/>
                    </a:ext>
                  </a:extLst>
                </p:cNvPr>
                <p:cNvSpPr txBox="1"/>
                <p:nvPr/>
              </p:nvSpPr>
              <p:spPr>
                <a:xfrm>
                  <a:off x="3490982" y="338069"/>
                  <a:ext cx="334996" cy="2354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100" dirty="0"/>
                    <a:t>Iso</a:t>
                  </a:r>
                </a:p>
              </p:txBody>
            </p:sp>
            <p:sp>
              <p:nvSpPr>
                <p:cNvPr id="133" name="ZoneTexte 132">
                  <a:extLst>
                    <a:ext uri="{FF2B5EF4-FFF2-40B4-BE49-F238E27FC236}">
                      <a16:creationId xmlns:a16="http://schemas.microsoft.com/office/drawing/2014/main" id="{161FA6E5-900B-F349-809D-6D6D8D16A319}"/>
                    </a:ext>
                  </a:extLst>
                </p:cNvPr>
                <p:cNvSpPr txBox="1"/>
                <p:nvPr/>
              </p:nvSpPr>
              <p:spPr>
                <a:xfrm>
                  <a:off x="1305490" y="338069"/>
                  <a:ext cx="672817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100" dirty="0"/>
                    <a:t>PEG-Iso</a:t>
                  </a:r>
                </a:p>
              </p:txBody>
            </p:sp>
            <p:sp>
              <p:nvSpPr>
                <p:cNvPr id="134" name="ZoneTexte 133">
                  <a:extLst>
                    <a:ext uri="{FF2B5EF4-FFF2-40B4-BE49-F238E27FC236}">
                      <a16:creationId xmlns:a16="http://schemas.microsoft.com/office/drawing/2014/main" id="{60AFECB7-F728-784A-A812-81B728EE406B}"/>
                    </a:ext>
                  </a:extLst>
                </p:cNvPr>
                <p:cNvSpPr txBox="1"/>
                <p:nvPr/>
              </p:nvSpPr>
              <p:spPr>
                <a:xfrm>
                  <a:off x="2562276" y="338069"/>
                  <a:ext cx="560057" cy="2354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fr-FR" sz="1100" dirty="0"/>
                    <a:t>PEG-Iso</a:t>
                  </a:r>
                </a:p>
              </p:txBody>
            </p:sp>
            <p:sp>
              <p:nvSpPr>
                <p:cNvPr id="135" name="ZoneTexte 134">
                  <a:extLst>
                    <a:ext uri="{FF2B5EF4-FFF2-40B4-BE49-F238E27FC236}">
                      <a16:creationId xmlns:a16="http://schemas.microsoft.com/office/drawing/2014/main" id="{901B0619-7622-2F44-8FF6-F565CBF477C4}"/>
                    </a:ext>
                  </a:extLst>
                </p:cNvPr>
                <p:cNvSpPr txBox="1"/>
                <p:nvPr/>
              </p:nvSpPr>
              <p:spPr>
                <a:xfrm>
                  <a:off x="3829842" y="338069"/>
                  <a:ext cx="560057" cy="2354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fr-FR" sz="1100" dirty="0"/>
                    <a:t>PEG-Iso</a:t>
                  </a:r>
                </a:p>
              </p:txBody>
            </p:sp>
            <p:cxnSp>
              <p:nvCxnSpPr>
                <p:cNvPr id="136" name="Connecteur droit 135">
                  <a:extLst>
                    <a:ext uri="{FF2B5EF4-FFF2-40B4-BE49-F238E27FC236}">
                      <a16:creationId xmlns:a16="http://schemas.microsoft.com/office/drawing/2014/main" id="{2259452E-50CE-1D4A-A822-125CB44198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22300" y="349250"/>
                  <a:ext cx="1181100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7" name="ZoneTexte 136">
                  <a:extLst>
                    <a:ext uri="{FF2B5EF4-FFF2-40B4-BE49-F238E27FC236}">
                      <a16:creationId xmlns:a16="http://schemas.microsoft.com/office/drawing/2014/main" id="{75A501EB-EB32-CD4D-9426-6261A564F69F}"/>
                    </a:ext>
                  </a:extLst>
                </p:cNvPr>
                <p:cNvSpPr txBox="1"/>
                <p:nvPr/>
              </p:nvSpPr>
              <p:spPr>
                <a:xfrm>
                  <a:off x="927098" y="101781"/>
                  <a:ext cx="496579" cy="2492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200" dirty="0"/>
                    <a:t>Rat 1</a:t>
                  </a:r>
                </a:p>
              </p:txBody>
            </p:sp>
            <p:sp>
              <p:nvSpPr>
                <p:cNvPr id="138" name="ZoneTexte 137">
                  <a:extLst>
                    <a:ext uri="{FF2B5EF4-FFF2-40B4-BE49-F238E27FC236}">
                      <a16:creationId xmlns:a16="http://schemas.microsoft.com/office/drawing/2014/main" id="{AAD89726-3E0D-0F4A-BD81-4D78A87A58A5}"/>
                    </a:ext>
                  </a:extLst>
                </p:cNvPr>
                <p:cNvSpPr txBox="1"/>
                <p:nvPr/>
              </p:nvSpPr>
              <p:spPr>
                <a:xfrm>
                  <a:off x="2210198" y="86845"/>
                  <a:ext cx="496579" cy="2492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200" dirty="0"/>
                    <a:t>Rat 2</a:t>
                  </a:r>
                </a:p>
              </p:txBody>
            </p:sp>
            <p:sp>
              <p:nvSpPr>
                <p:cNvPr id="139" name="ZoneTexte 138">
                  <a:extLst>
                    <a:ext uri="{FF2B5EF4-FFF2-40B4-BE49-F238E27FC236}">
                      <a16:creationId xmlns:a16="http://schemas.microsoft.com/office/drawing/2014/main" id="{F499316C-4215-3A41-8123-CF77D7D3B7CB}"/>
                    </a:ext>
                  </a:extLst>
                </p:cNvPr>
                <p:cNvSpPr txBox="1"/>
                <p:nvPr/>
              </p:nvSpPr>
              <p:spPr>
                <a:xfrm>
                  <a:off x="3500613" y="90607"/>
                  <a:ext cx="496579" cy="2492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200" dirty="0"/>
                    <a:t>Rat 3</a:t>
                  </a:r>
                </a:p>
              </p:txBody>
            </p:sp>
            <p:cxnSp>
              <p:nvCxnSpPr>
                <p:cNvPr id="140" name="Connecteur droit 139">
                  <a:extLst>
                    <a:ext uri="{FF2B5EF4-FFF2-40B4-BE49-F238E27FC236}">
                      <a16:creationId xmlns:a16="http://schemas.microsoft.com/office/drawing/2014/main" id="{2259452E-50CE-1D4A-A822-125CB44198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98650" y="352425"/>
                  <a:ext cx="1111250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Connecteur droit 140">
                  <a:extLst>
                    <a:ext uri="{FF2B5EF4-FFF2-40B4-BE49-F238E27FC236}">
                      <a16:creationId xmlns:a16="http://schemas.microsoft.com/office/drawing/2014/main" id="{2259452E-50CE-1D4A-A822-125CB44198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05150" y="355600"/>
                  <a:ext cx="1205486" cy="476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58" name="Groupe 157"/>
            <p:cNvGrpSpPr/>
            <p:nvPr/>
          </p:nvGrpSpPr>
          <p:grpSpPr>
            <a:xfrm>
              <a:off x="4557481" y="58950"/>
              <a:ext cx="4427316" cy="3574783"/>
              <a:chOff x="68807" y="3196709"/>
              <a:chExt cx="4427316" cy="3574783"/>
            </a:xfrm>
          </p:grpSpPr>
          <p:pic>
            <p:nvPicPr>
              <p:cNvPr id="159" name="Image 158">
                <a:extLst>
                  <a:ext uri="{FF2B5EF4-FFF2-40B4-BE49-F238E27FC236}">
                    <a16:creationId xmlns:a16="http://schemas.microsoft.com/office/drawing/2014/main" id="{1C2AFC14-DCE1-694A-8F5A-A53D5EF7256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331" t="11617" r="19384" b="26658"/>
              <a:stretch/>
            </p:blipFill>
            <p:spPr>
              <a:xfrm>
                <a:off x="558415" y="3885920"/>
                <a:ext cx="3937708" cy="2885572"/>
              </a:xfrm>
              <a:prstGeom prst="rect">
                <a:avLst/>
              </a:prstGeom>
            </p:spPr>
          </p:pic>
          <p:grpSp>
            <p:nvGrpSpPr>
              <p:cNvPr id="160" name="Groupe 159">
                <a:extLst>
                  <a:ext uri="{FF2B5EF4-FFF2-40B4-BE49-F238E27FC236}">
                    <a16:creationId xmlns:a16="http://schemas.microsoft.com/office/drawing/2014/main" id="{0E7CDE87-97BE-314D-BF0F-013CDF41FFF5}"/>
                  </a:ext>
                </a:extLst>
              </p:cNvPr>
              <p:cNvGrpSpPr/>
              <p:nvPr/>
            </p:nvGrpSpPr>
            <p:grpSpPr>
              <a:xfrm>
                <a:off x="68807" y="4052595"/>
                <a:ext cx="484035" cy="2265263"/>
                <a:chOff x="272005" y="3614195"/>
                <a:chExt cx="537817" cy="2516956"/>
              </a:xfrm>
            </p:grpSpPr>
            <p:sp>
              <p:nvSpPr>
                <p:cNvPr id="179" name="ZoneTexte 178">
                  <a:extLst>
                    <a:ext uri="{FF2B5EF4-FFF2-40B4-BE49-F238E27FC236}">
                      <a16:creationId xmlns:a16="http://schemas.microsoft.com/office/drawing/2014/main" id="{B307B3E8-66A0-DB46-89B8-AEE1935A7AD0}"/>
                    </a:ext>
                  </a:extLst>
                </p:cNvPr>
                <p:cNvSpPr txBox="1"/>
                <p:nvPr/>
              </p:nvSpPr>
              <p:spPr>
                <a:xfrm>
                  <a:off x="272005" y="3614195"/>
                  <a:ext cx="50928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/>
                    <a:t>250</a:t>
                  </a:r>
                </a:p>
              </p:txBody>
            </p:sp>
            <p:sp>
              <p:nvSpPr>
                <p:cNvPr id="180" name="ZoneTexte 179">
                  <a:extLst>
                    <a:ext uri="{FF2B5EF4-FFF2-40B4-BE49-F238E27FC236}">
                      <a16:creationId xmlns:a16="http://schemas.microsoft.com/office/drawing/2014/main" id="{EE163F4C-F830-464C-8E0C-E93B44983AD1}"/>
                    </a:ext>
                  </a:extLst>
                </p:cNvPr>
                <p:cNvSpPr txBox="1"/>
                <p:nvPr/>
              </p:nvSpPr>
              <p:spPr>
                <a:xfrm>
                  <a:off x="272005" y="3877605"/>
                  <a:ext cx="50928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/>
                    <a:t>130</a:t>
                  </a:r>
                </a:p>
              </p:txBody>
            </p:sp>
            <p:sp>
              <p:nvSpPr>
                <p:cNvPr id="181" name="ZoneTexte 180">
                  <a:extLst>
                    <a:ext uri="{FF2B5EF4-FFF2-40B4-BE49-F238E27FC236}">
                      <a16:creationId xmlns:a16="http://schemas.microsoft.com/office/drawing/2014/main" id="{4D73EA52-EB84-6747-A25C-6AD70D8F567E}"/>
                    </a:ext>
                  </a:extLst>
                </p:cNvPr>
                <p:cNvSpPr txBox="1"/>
                <p:nvPr/>
              </p:nvSpPr>
              <p:spPr>
                <a:xfrm>
                  <a:off x="272005" y="4084018"/>
                  <a:ext cx="50928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/>
                    <a:t>100</a:t>
                  </a:r>
                </a:p>
              </p:txBody>
            </p:sp>
            <p:sp>
              <p:nvSpPr>
                <p:cNvPr id="182" name="ZoneTexte 181">
                  <a:extLst>
                    <a:ext uri="{FF2B5EF4-FFF2-40B4-BE49-F238E27FC236}">
                      <a16:creationId xmlns:a16="http://schemas.microsoft.com/office/drawing/2014/main" id="{441DEFB9-3E32-004B-BF4B-630492A45DE3}"/>
                    </a:ext>
                  </a:extLst>
                </p:cNvPr>
                <p:cNvSpPr txBox="1"/>
                <p:nvPr/>
              </p:nvSpPr>
              <p:spPr>
                <a:xfrm>
                  <a:off x="272005" y="4340593"/>
                  <a:ext cx="50928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/>
                    <a:t>70</a:t>
                  </a:r>
                </a:p>
              </p:txBody>
            </p:sp>
            <p:sp>
              <p:nvSpPr>
                <p:cNvPr id="183" name="ZoneTexte 182">
                  <a:extLst>
                    <a:ext uri="{FF2B5EF4-FFF2-40B4-BE49-F238E27FC236}">
                      <a16:creationId xmlns:a16="http://schemas.microsoft.com/office/drawing/2014/main" id="{A7D34533-D8C2-BD4D-BE2D-2E6845AC563E}"/>
                    </a:ext>
                  </a:extLst>
                </p:cNvPr>
                <p:cNvSpPr txBox="1"/>
                <p:nvPr/>
              </p:nvSpPr>
              <p:spPr>
                <a:xfrm>
                  <a:off x="272005" y="4643468"/>
                  <a:ext cx="50928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/>
                    <a:t>55</a:t>
                  </a:r>
                </a:p>
              </p:txBody>
            </p:sp>
            <p:sp>
              <p:nvSpPr>
                <p:cNvPr id="184" name="ZoneTexte 183">
                  <a:extLst>
                    <a:ext uri="{FF2B5EF4-FFF2-40B4-BE49-F238E27FC236}">
                      <a16:creationId xmlns:a16="http://schemas.microsoft.com/office/drawing/2014/main" id="{13172CF5-1D63-5042-BA25-CD8BBA712BF9}"/>
                    </a:ext>
                  </a:extLst>
                </p:cNvPr>
                <p:cNvSpPr txBox="1"/>
                <p:nvPr/>
              </p:nvSpPr>
              <p:spPr>
                <a:xfrm>
                  <a:off x="272005" y="5066991"/>
                  <a:ext cx="50928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/>
                    <a:t>35</a:t>
                  </a:r>
                </a:p>
              </p:txBody>
            </p:sp>
            <p:sp>
              <p:nvSpPr>
                <p:cNvPr id="185" name="ZoneTexte 184">
                  <a:extLst>
                    <a:ext uri="{FF2B5EF4-FFF2-40B4-BE49-F238E27FC236}">
                      <a16:creationId xmlns:a16="http://schemas.microsoft.com/office/drawing/2014/main" id="{9A1E25D6-E8F2-1943-995A-CF2A2C540D23}"/>
                    </a:ext>
                  </a:extLst>
                </p:cNvPr>
                <p:cNvSpPr txBox="1"/>
                <p:nvPr/>
              </p:nvSpPr>
              <p:spPr>
                <a:xfrm>
                  <a:off x="272005" y="5353551"/>
                  <a:ext cx="50928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/>
                    <a:t>25</a:t>
                  </a:r>
                </a:p>
              </p:txBody>
            </p:sp>
            <p:sp>
              <p:nvSpPr>
                <p:cNvPr id="186" name="ZoneTexte 185">
                  <a:extLst>
                    <a:ext uri="{FF2B5EF4-FFF2-40B4-BE49-F238E27FC236}">
                      <a16:creationId xmlns:a16="http://schemas.microsoft.com/office/drawing/2014/main" id="{C149D38A-632F-2546-9B5C-D4B8FD1B6480}"/>
                    </a:ext>
                  </a:extLst>
                </p:cNvPr>
                <p:cNvSpPr txBox="1"/>
                <p:nvPr/>
              </p:nvSpPr>
              <p:spPr>
                <a:xfrm>
                  <a:off x="272005" y="5823374"/>
                  <a:ext cx="50928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/>
                    <a:t>15</a:t>
                  </a:r>
                </a:p>
              </p:txBody>
            </p:sp>
            <p:cxnSp>
              <p:nvCxnSpPr>
                <p:cNvPr id="187" name="Connecteur droit 186">
                  <a:extLst>
                    <a:ext uri="{FF2B5EF4-FFF2-40B4-BE49-F238E27FC236}">
                      <a16:creationId xmlns:a16="http://schemas.microsoft.com/office/drawing/2014/main" id="{F356121F-DA26-5645-B76C-2F226695D51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01822" y="3764666"/>
                  <a:ext cx="108000" cy="341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Connecteur droit 187">
                  <a:extLst>
                    <a:ext uri="{FF2B5EF4-FFF2-40B4-BE49-F238E27FC236}">
                      <a16:creationId xmlns:a16="http://schemas.microsoft.com/office/drawing/2014/main" id="{895F9B43-5EC7-F44B-AE0E-0542BA1C75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01822" y="4032816"/>
                  <a:ext cx="108000" cy="341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" name="Connecteur droit 188">
                  <a:extLst>
                    <a:ext uri="{FF2B5EF4-FFF2-40B4-BE49-F238E27FC236}">
                      <a16:creationId xmlns:a16="http://schemas.microsoft.com/office/drawing/2014/main" id="{931D2668-8BAD-7143-8CF8-34F75DDFB12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01822" y="4231516"/>
                  <a:ext cx="108000" cy="341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Connecteur droit 189">
                  <a:extLst>
                    <a:ext uri="{FF2B5EF4-FFF2-40B4-BE49-F238E27FC236}">
                      <a16:creationId xmlns:a16="http://schemas.microsoft.com/office/drawing/2014/main" id="{A03701E9-67EB-2643-80DD-AD232F6F19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1822" y="4488089"/>
                  <a:ext cx="10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Connecteur droit 190">
                  <a:extLst>
                    <a:ext uri="{FF2B5EF4-FFF2-40B4-BE49-F238E27FC236}">
                      <a16:creationId xmlns:a16="http://schemas.microsoft.com/office/drawing/2014/main" id="{1B258D41-0D78-EB4E-9ACA-6A1F972754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1822" y="4795133"/>
                  <a:ext cx="10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Connecteur droit 191">
                  <a:extLst>
                    <a:ext uri="{FF2B5EF4-FFF2-40B4-BE49-F238E27FC236}">
                      <a16:creationId xmlns:a16="http://schemas.microsoft.com/office/drawing/2014/main" id="{D42CD996-7788-4549-9B6A-D55C321DF0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1822" y="5223201"/>
                  <a:ext cx="10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Connecteur droit 192">
                  <a:extLst>
                    <a:ext uri="{FF2B5EF4-FFF2-40B4-BE49-F238E27FC236}">
                      <a16:creationId xmlns:a16="http://schemas.microsoft.com/office/drawing/2014/main" id="{4F8B30D8-6E59-504D-9293-D88A83EA6C9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1822" y="5503347"/>
                  <a:ext cx="10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Connecteur droit 193">
                  <a:extLst>
                    <a:ext uri="{FF2B5EF4-FFF2-40B4-BE49-F238E27FC236}">
                      <a16:creationId xmlns:a16="http://schemas.microsoft.com/office/drawing/2014/main" id="{B8D60ABA-33E7-034F-AF0C-D3501D48D7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1822" y="5985205"/>
                  <a:ext cx="10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1" name="ZoneTexte 160">
                <a:extLst>
                  <a:ext uri="{FF2B5EF4-FFF2-40B4-BE49-F238E27FC236}">
                    <a16:creationId xmlns:a16="http://schemas.microsoft.com/office/drawing/2014/main" id="{A14CBFB5-49B8-404F-B9BC-EA3C96266EE3}"/>
                  </a:ext>
                </a:extLst>
              </p:cNvPr>
              <p:cNvSpPr txBox="1"/>
              <p:nvPr/>
            </p:nvSpPr>
            <p:spPr>
              <a:xfrm>
                <a:off x="191339" y="3204392"/>
                <a:ext cx="30008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smtClean="0"/>
                  <a:t>B</a:t>
                </a:r>
                <a:endParaRPr lang="fr-FR" sz="1600" b="1" dirty="0"/>
              </a:p>
            </p:txBody>
          </p:sp>
          <p:sp>
            <p:nvSpPr>
              <p:cNvPr id="162" name="ZoneTexte 161">
                <a:extLst>
                  <a:ext uri="{FF2B5EF4-FFF2-40B4-BE49-F238E27FC236}">
                    <a16:creationId xmlns:a16="http://schemas.microsoft.com/office/drawing/2014/main" id="{67EBDBD7-82F2-DF40-8D68-085B7FF89EFD}"/>
                  </a:ext>
                </a:extLst>
              </p:cNvPr>
              <p:cNvSpPr txBox="1"/>
              <p:nvPr/>
            </p:nvSpPr>
            <p:spPr>
              <a:xfrm>
                <a:off x="744489" y="3196709"/>
                <a:ext cx="336538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400" b="1" dirty="0" err="1"/>
                  <a:t>pPKA</a:t>
                </a:r>
                <a:r>
                  <a:rPr lang="fr-FR" sz="1400" b="1" dirty="0"/>
                  <a:t> </a:t>
                </a:r>
                <a:r>
                  <a:rPr lang="fr-FR" sz="1400" b="1" dirty="0" err="1"/>
                  <a:t>substrate</a:t>
                </a:r>
                <a:endParaRPr lang="fr-FR" sz="1400" b="1" dirty="0"/>
              </a:p>
            </p:txBody>
          </p:sp>
          <p:grpSp>
            <p:nvGrpSpPr>
              <p:cNvPr id="163" name="Groupe 162"/>
              <p:cNvGrpSpPr/>
              <p:nvPr/>
            </p:nvGrpSpPr>
            <p:grpSpPr>
              <a:xfrm>
                <a:off x="574138" y="3430120"/>
                <a:ext cx="3815761" cy="512834"/>
                <a:chOff x="574138" y="86845"/>
                <a:chExt cx="3815761" cy="512834"/>
              </a:xfrm>
            </p:grpSpPr>
            <p:sp>
              <p:nvSpPr>
                <p:cNvPr id="164" name="ZoneTexte 163">
                  <a:extLst>
                    <a:ext uri="{FF2B5EF4-FFF2-40B4-BE49-F238E27FC236}">
                      <a16:creationId xmlns:a16="http://schemas.microsoft.com/office/drawing/2014/main" id="{5F601D5A-02BF-314F-B6A8-658D795AC01C}"/>
                    </a:ext>
                  </a:extLst>
                </p:cNvPr>
                <p:cNvSpPr txBox="1"/>
                <p:nvPr/>
              </p:nvSpPr>
              <p:spPr>
                <a:xfrm>
                  <a:off x="574138" y="338069"/>
                  <a:ext cx="499464" cy="2354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100" dirty="0"/>
                    <a:t>CTRL</a:t>
                  </a:r>
                </a:p>
              </p:txBody>
            </p:sp>
            <p:sp>
              <p:nvSpPr>
                <p:cNvPr id="165" name="ZoneTexte 164">
                  <a:extLst>
                    <a:ext uri="{FF2B5EF4-FFF2-40B4-BE49-F238E27FC236}">
                      <a16:creationId xmlns:a16="http://schemas.microsoft.com/office/drawing/2014/main" id="{4625AB9C-3D73-0448-889A-159652DC2F0A}"/>
                    </a:ext>
                  </a:extLst>
                </p:cNvPr>
                <p:cNvSpPr txBox="1"/>
                <p:nvPr/>
              </p:nvSpPr>
              <p:spPr>
                <a:xfrm>
                  <a:off x="1830924" y="338069"/>
                  <a:ext cx="499464" cy="2354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100" dirty="0"/>
                    <a:t>CTRL</a:t>
                  </a:r>
                </a:p>
              </p:txBody>
            </p:sp>
            <p:sp>
              <p:nvSpPr>
                <p:cNvPr id="166" name="ZoneTexte 165">
                  <a:extLst>
                    <a:ext uri="{FF2B5EF4-FFF2-40B4-BE49-F238E27FC236}">
                      <a16:creationId xmlns:a16="http://schemas.microsoft.com/office/drawing/2014/main" id="{7A67D36E-4F47-4C44-851B-4A29CB5F51AF}"/>
                    </a:ext>
                  </a:extLst>
                </p:cNvPr>
                <p:cNvSpPr txBox="1"/>
                <p:nvPr/>
              </p:nvSpPr>
              <p:spPr>
                <a:xfrm>
                  <a:off x="3070780" y="338069"/>
                  <a:ext cx="499464" cy="2354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100" dirty="0"/>
                    <a:t>CTRL</a:t>
                  </a:r>
                </a:p>
              </p:txBody>
            </p:sp>
            <p:sp>
              <p:nvSpPr>
                <p:cNvPr id="167" name="ZoneTexte 166">
                  <a:extLst>
                    <a:ext uri="{FF2B5EF4-FFF2-40B4-BE49-F238E27FC236}">
                      <a16:creationId xmlns:a16="http://schemas.microsoft.com/office/drawing/2014/main" id="{AF143CDC-6A8B-4744-ABF3-638011D4A81D}"/>
                    </a:ext>
                  </a:extLst>
                </p:cNvPr>
                <p:cNvSpPr txBox="1"/>
                <p:nvPr/>
              </p:nvSpPr>
              <p:spPr>
                <a:xfrm>
                  <a:off x="1022049" y="338069"/>
                  <a:ext cx="334996" cy="2354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100" dirty="0"/>
                    <a:t>Iso</a:t>
                  </a:r>
                </a:p>
              </p:txBody>
            </p:sp>
            <p:sp>
              <p:nvSpPr>
                <p:cNvPr id="168" name="ZoneTexte 167">
                  <a:extLst>
                    <a:ext uri="{FF2B5EF4-FFF2-40B4-BE49-F238E27FC236}">
                      <a16:creationId xmlns:a16="http://schemas.microsoft.com/office/drawing/2014/main" id="{2C9B1885-5AB3-2648-B55E-08C035FFF685}"/>
                    </a:ext>
                  </a:extLst>
                </p:cNvPr>
                <p:cNvSpPr txBox="1"/>
                <p:nvPr/>
              </p:nvSpPr>
              <p:spPr>
                <a:xfrm>
                  <a:off x="2260362" y="338069"/>
                  <a:ext cx="334996" cy="2354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100" dirty="0"/>
                    <a:t>Iso</a:t>
                  </a:r>
                </a:p>
              </p:txBody>
            </p:sp>
            <p:sp>
              <p:nvSpPr>
                <p:cNvPr id="169" name="ZoneTexte 168">
                  <a:extLst>
                    <a:ext uri="{FF2B5EF4-FFF2-40B4-BE49-F238E27FC236}">
                      <a16:creationId xmlns:a16="http://schemas.microsoft.com/office/drawing/2014/main" id="{23BF0F5E-D5A6-054D-851B-221B5808E52C}"/>
                    </a:ext>
                  </a:extLst>
                </p:cNvPr>
                <p:cNvSpPr txBox="1"/>
                <p:nvPr/>
              </p:nvSpPr>
              <p:spPr>
                <a:xfrm>
                  <a:off x="3490982" y="338069"/>
                  <a:ext cx="334996" cy="2354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100" dirty="0"/>
                    <a:t>Iso</a:t>
                  </a:r>
                </a:p>
              </p:txBody>
            </p:sp>
            <p:sp>
              <p:nvSpPr>
                <p:cNvPr id="170" name="ZoneTexte 169">
                  <a:extLst>
                    <a:ext uri="{FF2B5EF4-FFF2-40B4-BE49-F238E27FC236}">
                      <a16:creationId xmlns:a16="http://schemas.microsoft.com/office/drawing/2014/main" id="{161FA6E5-900B-F349-809D-6D6D8D16A319}"/>
                    </a:ext>
                  </a:extLst>
                </p:cNvPr>
                <p:cNvSpPr txBox="1"/>
                <p:nvPr/>
              </p:nvSpPr>
              <p:spPr>
                <a:xfrm>
                  <a:off x="1305490" y="338069"/>
                  <a:ext cx="672817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100" dirty="0"/>
                    <a:t>PEG-Iso</a:t>
                  </a:r>
                </a:p>
              </p:txBody>
            </p:sp>
            <p:sp>
              <p:nvSpPr>
                <p:cNvPr id="171" name="ZoneTexte 170">
                  <a:extLst>
                    <a:ext uri="{FF2B5EF4-FFF2-40B4-BE49-F238E27FC236}">
                      <a16:creationId xmlns:a16="http://schemas.microsoft.com/office/drawing/2014/main" id="{60AFECB7-F728-784A-A812-81B728EE406B}"/>
                    </a:ext>
                  </a:extLst>
                </p:cNvPr>
                <p:cNvSpPr txBox="1"/>
                <p:nvPr/>
              </p:nvSpPr>
              <p:spPr>
                <a:xfrm>
                  <a:off x="2562276" y="338069"/>
                  <a:ext cx="560057" cy="2354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fr-FR" sz="1100" dirty="0"/>
                    <a:t>PEG-Iso</a:t>
                  </a:r>
                </a:p>
              </p:txBody>
            </p:sp>
            <p:sp>
              <p:nvSpPr>
                <p:cNvPr id="172" name="ZoneTexte 171">
                  <a:extLst>
                    <a:ext uri="{FF2B5EF4-FFF2-40B4-BE49-F238E27FC236}">
                      <a16:creationId xmlns:a16="http://schemas.microsoft.com/office/drawing/2014/main" id="{901B0619-7622-2F44-8FF6-F565CBF477C4}"/>
                    </a:ext>
                  </a:extLst>
                </p:cNvPr>
                <p:cNvSpPr txBox="1"/>
                <p:nvPr/>
              </p:nvSpPr>
              <p:spPr>
                <a:xfrm>
                  <a:off x="3829842" y="338069"/>
                  <a:ext cx="560057" cy="2354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fr-FR" sz="1100" dirty="0"/>
                    <a:t>PEG-Iso</a:t>
                  </a:r>
                </a:p>
              </p:txBody>
            </p:sp>
            <p:cxnSp>
              <p:nvCxnSpPr>
                <p:cNvPr id="173" name="Connecteur droit 172">
                  <a:extLst>
                    <a:ext uri="{FF2B5EF4-FFF2-40B4-BE49-F238E27FC236}">
                      <a16:creationId xmlns:a16="http://schemas.microsoft.com/office/drawing/2014/main" id="{2259452E-50CE-1D4A-A822-125CB44198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12886" y="338069"/>
                  <a:ext cx="1181756" cy="15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4" name="ZoneTexte 173">
                  <a:extLst>
                    <a:ext uri="{FF2B5EF4-FFF2-40B4-BE49-F238E27FC236}">
                      <a16:creationId xmlns:a16="http://schemas.microsoft.com/office/drawing/2014/main" id="{75A501EB-EB32-CD4D-9426-6261A564F69F}"/>
                    </a:ext>
                  </a:extLst>
                </p:cNvPr>
                <p:cNvSpPr txBox="1"/>
                <p:nvPr/>
              </p:nvSpPr>
              <p:spPr>
                <a:xfrm>
                  <a:off x="927098" y="101781"/>
                  <a:ext cx="496579" cy="2492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200" dirty="0"/>
                    <a:t>Rat 1</a:t>
                  </a:r>
                </a:p>
              </p:txBody>
            </p:sp>
            <p:sp>
              <p:nvSpPr>
                <p:cNvPr id="175" name="ZoneTexte 174">
                  <a:extLst>
                    <a:ext uri="{FF2B5EF4-FFF2-40B4-BE49-F238E27FC236}">
                      <a16:creationId xmlns:a16="http://schemas.microsoft.com/office/drawing/2014/main" id="{AAD89726-3E0D-0F4A-BD81-4D78A87A58A5}"/>
                    </a:ext>
                  </a:extLst>
                </p:cNvPr>
                <p:cNvSpPr txBox="1"/>
                <p:nvPr/>
              </p:nvSpPr>
              <p:spPr>
                <a:xfrm>
                  <a:off x="2210198" y="86845"/>
                  <a:ext cx="496579" cy="2492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200" dirty="0"/>
                    <a:t>Rat 2</a:t>
                  </a:r>
                </a:p>
              </p:txBody>
            </p:sp>
            <p:sp>
              <p:nvSpPr>
                <p:cNvPr id="176" name="ZoneTexte 175">
                  <a:extLst>
                    <a:ext uri="{FF2B5EF4-FFF2-40B4-BE49-F238E27FC236}">
                      <a16:creationId xmlns:a16="http://schemas.microsoft.com/office/drawing/2014/main" id="{F499316C-4215-3A41-8123-CF77D7D3B7CB}"/>
                    </a:ext>
                  </a:extLst>
                </p:cNvPr>
                <p:cNvSpPr txBox="1"/>
                <p:nvPr/>
              </p:nvSpPr>
              <p:spPr>
                <a:xfrm>
                  <a:off x="3500613" y="90607"/>
                  <a:ext cx="496579" cy="2492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200" dirty="0"/>
                    <a:t>Rat 3</a:t>
                  </a:r>
                </a:p>
              </p:txBody>
            </p:sp>
            <p:cxnSp>
              <p:nvCxnSpPr>
                <p:cNvPr id="177" name="Connecteur droit 176">
                  <a:extLst>
                    <a:ext uri="{FF2B5EF4-FFF2-40B4-BE49-F238E27FC236}">
                      <a16:creationId xmlns:a16="http://schemas.microsoft.com/office/drawing/2014/main" id="{2259452E-50CE-1D4A-A822-125CB44198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895586" y="338069"/>
                  <a:ext cx="1098192" cy="15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Connecteur droit 177">
                  <a:extLst>
                    <a:ext uri="{FF2B5EF4-FFF2-40B4-BE49-F238E27FC236}">
                      <a16:creationId xmlns:a16="http://schemas.microsoft.com/office/drawing/2014/main" id="{2259452E-50CE-1D4A-A822-125CB44198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100502" y="336550"/>
                  <a:ext cx="1161124" cy="309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95" name="Groupe 194"/>
            <p:cNvGrpSpPr/>
            <p:nvPr/>
          </p:nvGrpSpPr>
          <p:grpSpPr>
            <a:xfrm>
              <a:off x="5698959" y="3583256"/>
              <a:ext cx="2669193" cy="2848723"/>
              <a:chOff x="6012986" y="4137429"/>
              <a:chExt cx="2669193" cy="2848723"/>
            </a:xfrm>
          </p:grpSpPr>
          <p:graphicFrame>
            <p:nvGraphicFramePr>
              <p:cNvPr id="196" name="Objet 19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33139922"/>
                  </p:ext>
                </p:extLst>
              </p:nvPr>
            </p:nvGraphicFramePr>
            <p:xfrm>
              <a:off x="6038992" y="4266765"/>
              <a:ext cx="2643187" cy="27193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44" name="Prism 8" r:id="rId5" imgW="2643756" imgH="2719883" progId="Prism8.Document">
                      <p:embed/>
                    </p:oleObj>
                  </mc:Choice>
                  <mc:Fallback>
                    <p:oleObj name="Prism 8" r:id="rId5" imgW="2643756" imgH="2719883" progId="Prism8.Document">
                      <p:embed/>
                      <p:pic>
                        <p:nvPicPr>
                          <p:cNvPr id="85" name="Objet 84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6038992" y="4266765"/>
                            <a:ext cx="2643187" cy="2719387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97" name="ZoneTexte 196">
                <a:extLst>
                  <a:ext uri="{FF2B5EF4-FFF2-40B4-BE49-F238E27FC236}">
                    <a16:creationId xmlns:a16="http://schemas.microsoft.com/office/drawing/2014/main" id="{BE23E5A3-20B9-7F48-92D9-DA34B225E623}"/>
                  </a:ext>
                </a:extLst>
              </p:cNvPr>
              <p:cNvSpPr txBox="1"/>
              <p:nvPr/>
            </p:nvSpPr>
            <p:spPr>
              <a:xfrm>
                <a:off x="6012986" y="4137429"/>
                <a:ext cx="29367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smtClean="0"/>
                  <a:t>C</a:t>
                </a:r>
                <a:endParaRPr lang="fr-FR" sz="1600" b="1" dirty="0"/>
              </a:p>
            </p:txBody>
          </p:sp>
        </p:grpSp>
      </p:grpSp>
      <p:sp>
        <p:nvSpPr>
          <p:cNvPr id="81" name="ZoneTexte 80">
            <a:extLst>
              <a:ext uri="{FF2B5EF4-FFF2-40B4-BE49-F238E27FC236}">
                <a16:creationId xmlns:a16="http://schemas.microsoft.com/office/drawing/2014/main" id="{8CE3FDE7-56B2-5640-B5DB-46F0B333E20C}"/>
              </a:ext>
            </a:extLst>
          </p:cNvPr>
          <p:cNvSpPr txBox="1"/>
          <p:nvPr/>
        </p:nvSpPr>
        <p:spPr>
          <a:xfrm>
            <a:off x="2511064" y="6339709"/>
            <a:ext cx="4123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Figure 9 – figure </a:t>
            </a:r>
            <a:r>
              <a:rPr lang="fr-FR" b="1" dirty="0" err="1" smtClean="0"/>
              <a:t>supplement</a:t>
            </a:r>
            <a:r>
              <a:rPr lang="fr-FR" b="1" dirty="0" smtClean="0"/>
              <a:t> 1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22903717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10002</TotalTime>
  <Words>63</Words>
  <Application>Microsoft Office PowerPoint</Application>
  <PresentationFormat>Affichage à l'écran (4:3)</PresentationFormat>
  <Paragraphs>46</Paragraphs>
  <Slides>1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Prism 8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Rodolphe FISCHMEISTER</dc:creator>
  <cp:lastModifiedBy>fisch</cp:lastModifiedBy>
  <cp:revision>112</cp:revision>
  <dcterms:created xsi:type="dcterms:W3CDTF">2020-12-04T16:33:50Z</dcterms:created>
  <dcterms:modified xsi:type="dcterms:W3CDTF">2025-05-20T15:59:38Z</dcterms:modified>
</cp:coreProperties>
</file>