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olphe FISCHMEISTER" initials="RF" lastIdx="45" clrIdx="0">
    <p:extLst>
      <p:ext uri="{19B8F6BF-5375-455C-9EA6-DF929625EA0E}">
        <p15:presenceInfo xmlns:p15="http://schemas.microsoft.com/office/powerpoint/2012/main" userId="81368ee378ac385f" providerId="Windows Live"/>
      </p:ext>
    </p:extLst>
  </p:cmAuthor>
  <p:cmAuthor id="2" name="Marion Barthé" initials="MB" lastIdx="4" clrIdx="1">
    <p:extLst>
      <p:ext uri="{19B8F6BF-5375-455C-9EA6-DF929625EA0E}">
        <p15:presenceInfo xmlns:p15="http://schemas.microsoft.com/office/powerpoint/2012/main" userId="d3edf8235c5d38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366" y="102"/>
      </p:cViewPr>
      <p:guideLst>
        <p:guide orient="horz" pos="4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8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5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6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0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7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5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1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8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923647"/>
              </p:ext>
            </p:extLst>
          </p:nvPr>
        </p:nvGraphicFramePr>
        <p:xfrm>
          <a:off x="4469959" y="1314309"/>
          <a:ext cx="3787775" cy="271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Prism 8" r:id="rId3" imgW="3787187" imgH="2712320" progId="Prism8.Document">
                  <p:embed/>
                </p:oleObj>
              </mc:Choice>
              <mc:Fallback>
                <p:oleObj name="Prism 8" r:id="rId3" imgW="3787187" imgH="2712320" progId="Prism8.Document">
                  <p:embed/>
                  <p:pic>
                    <p:nvPicPr>
                      <p:cNvPr id="7" name="Obje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69959" y="1314309"/>
                        <a:ext cx="3787775" cy="271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e 1"/>
          <p:cNvGrpSpPr/>
          <p:nvPr/>
        </p:nvGrpSpPr>
        <p:grpSpPr>
          <a:xfrm>
            <a:off x="877028" y="1031171"/>
            <a:ext cx="3860705" cy="2996175"/>
            <a:chOff x="877028" y="1031171"/>
            <a:chExt cx="3860705" cy="2996175"/>
          </a:xfrm>
        </p:grpSpPr>
        <p:graphicFrame>
          <p:nvGraphicFramePr>
            <p:cNvPr id="6" name="Obje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3987518"/>
                </p:ext>
              </p:extLst>
            </p:nvPr>
          </p:nvGraphicFramePr>
          <p:xfrm>
            <a:off x="913969" y="1314309"/>
            <a:ext cx="3787775" cy="2713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Prism 8" r:id="rId5" imgW="3787187" imgH="2712320" progId="Prism8.Document">
                    <p:embed/>
                  </p:oleObj>
                </mc:Choice>
                <mc:Fallback>
                  <p:oleObj name="Prism 8" r:id="rId5" imgW="3787187" imgH="2712320" progId="Prism8.Document">
                    <p:embed/>
                    <p:pic>
                      <p:nvPicPr>
                        <p:cNvPr id="5" name="Objet 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13969" y="1314309"/>
                          <a:ext cx="3787775" cy="2713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A57762F-0961-284A-A564-C1A74C0ADA24}"/>
                </a:ext>
              </a:extLst>
            </p:cNvPr>
            <p:cNvSpPr txBox="1"/>
            <p:nvPr/>
          </p:nvSpPr>
          <p:spPr>
            <a:xfrm>
              <a:off x="877028" y="1031171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A</a:t>
              </a:r>
              <a:endParaRPr lang="fr-FR" sz="1600" b="1" dirty="0"/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A57762F-0961-284A-A564-C1A74C0ADA24}"/>
                </a:ext>
              </a:extLst>
            </p:cNvPr>
            <p:cNvSpPr txBox="1"/>
            <p:nvPr/>
          </p:nvSpPr>
          <p:spPr>
            <a:xfrm>
              <a:off x="4437651" y="1035795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B</a:t>
              </a:r>
              <a:endParaRPr lang="fr-FR" sz="1600" b="1" dirty="0"/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8CE3FDE7-56B2-5640-B5DB-46F0B333E20C}"/>
              </a:ext>
            </a:extLst>
          </p:cNvPr>
          <p:cNvSpPr txBox="1"/>
          <p:nvPr/>
        </p:nvSpPr>
        <p:spPr>
          <a:xfrm>
            <a:off x="2511064" y="6339709"/>
            <a:ext cx="412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Figure 9 – figure </a:t>
            </a:r>
            <a:r>
              <a:rPr lang="fr-FR" b="1" dirty="0" err="1" smtClean="0"/>
              <a:t>supplement</a:t>
            </a:r>
            <a:r>
              <a:rPr lang="fr-FR" b="1" dirty="0" smtClean="0"/>
              <a:t> 2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520366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10002</TotalTime>
  <Words>8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 8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Rodolphe FISCHMEISTER</dc:creator>
  <cp:lastModifiedBy>fisch</cp:lastModifiedBy>
  <cp:revision>111</cp:revision>
  <dcterms:created xsi:type="dcterms:W3CDTF">2020-12-04T16:33:50Z</dcterms:created>
  <dcterms:modified xsi:type="dcterms:W3CDTF">2025-05-20T10:33:00Z</dcterms:modified>
</cp:coreProperties>
</file>