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dolphe FISCHMEISTER" initials="RF" lastIdx="45" clrIdx="0">
    <p:extLst>
      <p:ext uri="{19B8F6BF-5375-455C-9EA6-DF929625EA0E}">
        <p15:presenceInfo xmlns:p15="http://schemas.microsoft.com/office/powerpoint/2012/main" userId="81368ee378ac385f" providerId="Windows Live"/>
      </p:ext>
    </p:extLst>
  </p:cmAuthor>
  <p:cmAuthor id="2" name="Marion Barthé" initials="MB" lastIdx="4" clrIdx="1">
    <p:extLst>
      <p:ext uri="{19B8F6BF-5375-455C-9EA6-DF929625EA0E}">
        <p15:presenceInfo xmlns:p15="http://schemas.microsoft.com/office/powerpoint/2012/main" userId="d3edf8235c5d38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366" y="102"/>
      </p:cViewPr>
      <p:guideLst>
        <p:guide orient="horz" pos="45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8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05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16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0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47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95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96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10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8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38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14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18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933767" y="713066"/>
            <a:ext cx="7276463" cy="4454279"/>
            <a:chOff x="933767" y="713066"/>
            <a:chExt cx="7276463" cy="445427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173AFE3-107F-D616-48E4-1953E333BF09}"/>
                </a:ext>
              </a:extLst>
            </p:cNvPr>
            <p:cNvGrpSpPr/>
            <p:nvPr/>
          </p:nvGrpSpPr>
          <p:grpSpPr>
            <a:xfrm>
              <a:off x="933767" y="925545"/>
              <a:ext cx="7276463" cy="4241800"/>
              <a:chOff x="0" y="0"/>
              <a:chExt cx="8697667" cy="5092601"/>
            </a:xfrm>
          </p:grpSpPr>
          <p:pic>
            <p:nvPicPr>
              <p:cNvPr id="18" name="Picture 1424263382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23696" y="153889"/>
                <a:ext cx="2359025" cy="2449512"/>
              </a:xfrm>
              <a:prstGeom prst="rect">
                <a:avLst/>
              </a:prstGeom>
            </p:spPr>
          </p:pic>
          <p:pic>
            <p:nvPicPr>
              <p:cNvPr id="19" name="Picture 17846176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125590"/>
                <a:ext cx="2339975" cy="2489200"/>
              </a:xfrm>
              <a:prstGeom prst="rect">
                <a:avLst/>
              </a:prstGeom>
            </p:spPr>
          </p:pic>
          <p:pic>
            <p:nvPicPr>
              <p:cNvPr id="20" name="Picture 100401677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2643089"/>
                <a:ext cx="2339975" cy="2449512"/>
              </a:xfrm>
              <a:prstGeom prst="rect">
                <a:avLst/>
              </a:prstGeom>
            </p:spPr>
          </p:pic>
          <p:pic>
            <p:nvPicPr>
              <p:cNvPr id="21" name="Picture 28111275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63453" y="2712471"/>
                <a:ext cx="2281238" cy="2368742"/>
              </a:xfrm>
              <a:prstGeom prst="rect">
                <a:avLst/>
              </a:prstGeom>
            </p:spPr>
          </p:pic>
          <p:pic>
            <p:nvPicPr>
              <p:cNvPr id="22" name="Picture 164687426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76981" y="73439"/>
                <a:ext cx="2255838" cy="2517775"/>
              </a:xfrm>
              <a:prstGeom prst="rect">
                <a:avLst/>
              </a:prstGeom>
            </p:spPr>
          </p:pic>
          <p:pic>
            <p:nvPicPr>
              <p:cNvPr id="23" name="Picture 111738712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07898" y="2703981"/>
                <a:ext cx="2195409" cy="2357353"/>
              </a:xfrm>
              <a:prstGeom prst="rect">
                <a:avLst/>
              </a:prstGeom>
            </p:spPr>
          </p:pic>
          <p:sp>
            <p:nvSpPr>
              <p:cNvPr id="24" name="ZoneTexte 10">
                <a:extLst>
                  <a:ext uri="{FF2B5EF4-FFF2-40B4-BE49-F238E27FC236}">
                    <a16:creationId xmlns:a16="http://schemas.microsoft.com/office/drawing/2014/main" id="{D17AF3EC-89AA-C1C8-CF61-5C80A244799E}"/>
                  </a:ext>
                </a:extLst>
              </p:cNvPr>
              <p:cNvSpPr txBox="1"/>
              <p:nvPr/>
            </p:nvSpPr>
            <p:spPr>
              <a:xfrm>
                <a:off x="285960" y="0"/>
                <a:ext cx="293670" cy="3077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b="1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endParaRPr lang="fr-FR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ZoneTexte 10">
                <a:extLst>
                  <a:ext uri="{FF2B5EF4-FFF2-40B4-BE49-F238E27FC236}">
                    <a16:creationId xmlns:a16="http://schemas.microsoft.com/office/drawing/2014/main" id="{2BC92D44-79EC-BAD9-FC1A-1A86C3D05601}"/>
                  </a:ext>
                </a:extLst>
              </p:cNvPr>
              <p:cNvSpPr txBox="1"/>
              <p:nvPr/>
            </p:nvSpPr>
            <p:spPr>
              <a:xfrm>
                <a:off x="287392" y="2475051"/>
                <a:ext cx="285656" cy="3077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b="1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endParaRPr lang="fr-FR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ZoneTexte 10">
                <a:extLst>
                  <a:ext uri="{FF2B5EF4-FFF2-40B4-BE49-F238E27FC236}">
                    <a16:creationId xmlns:a16="http://schemas.microsoft.com/office/drawing/2014/main" id="{4872BD04-EAD2-B835-4128-45D71765CB1B}"/>
                  </a:ext>
                </a:extLst>
              </p:cNvPr>
              <p:cNvSpPr txBox="1"/>
              <p:nvPr/>
            </p:nvSpPr>
            <p:spPr>
              <a:xfrm>
                <a:off x="2262617" y="0"/>
                <a:ext cx="279244" cy="3077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b="1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</a:t>
                </a:r>
                <a:endParaRPr lang="fr-FR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ZoneTexte 10">
                <a:extLst>
                  <a:ext uri="{FF2B5EF4-FFF2-40B4-BE49-F238E27FC236}">
                    <a16:creationId xmlns:a16="http://schemas.microsoft.com/office/drawing/2014/main" id="{5A54E32E-EA4D-AE9D-EE85-3DD0B587E95E}"/>
                  </a:ext>
                </a:extLst>
              </p:cNvPr>
              <p:cNvSpPr txBox="1"/>
              <p:nvPr/>
            </p:nvSpPr>
            <p:spPr>
              <a:xfrm>
                <a:off x="2264049" y="2475051"/>
                <a:ext cx="298480" cy="3077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b="1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</a:t>
                </a:r>
                <a:endParaRPr lang="fr-FR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ZoneTexte 10">
                <a:extLst>
                  <a:ext uri="{FF2B5EF4-FFF2-40B4-BE49-F238E27FC236}">
                    <a16:creationId xmlns:a16="http://schemas.microsoft.com/office/drawing/2014/main" id="{C74500F5-0190-746E-3F8A-09D3642A732E}"/>
                  </a:ext>
                </a:extLst>
              </p:cNvPr>
              <p:cNvSpPr txBox="1"/>
              <p:nvPr/>
            </p:nvSpPr>
            <p:spPr>
              <a:xfrm>
                <a:off x="4187833" y="3110"/>
                <a:ext cx="272832" cy="3077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b="1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</a:t>
                </a:r>
                <a:endParaRPr lang="fr-FR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ZoneTexte 10">
                <a:extLst>
                  <a:ext uri="{FF2B5EF4-FFF2-40B4-BE49-F238E27FC236}">
                    <a16:creationId xmlns:a16="http://schemas.microsoft.com/office/drawing/2014/main" id="{EACE1C12-552F-E194-C45B-FD7570F386AD}"/>
                  </a:ext>
                </a:extLst>
              </p:cNvPr>
              <p:cNvSpPr txBox="1"/>
              <p:nvPr/>
            </p:nvSpPr>
            <p:spPr>
              <a:xfrm>
                <a:off x="4189265" y="2478161"/>
                <a:ext cx="266420" cy="3077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b="1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endParaRPr lang="fr-FR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0" name="Picture 22795883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94129" y="467420"/>
                <a:ext cx="2903538" cy="1822450"/>
              </a:xfrm>
              <a:prstGeom prst="rect">
                <a:avLst/>
              </a:prstGeom>
            </p:spPr>
          </p:pic>
          <p:sp>
            <p:nvSpPr>
              <p:cNvPr id="31" name="ZoneTexte 10">
                <a:extLst>
                  <a:ext uri="{FF2B5EF4-FFF2-40B4-BE49-F238E27FC236}">
                    <a16:creationId xmlns:a16="http://schemas.microsoft.com/office/drawing/2014/main" id="{67F0D2D3-B018-CB99-1DDA-FBD84EFBE6F6}"/>
                  </a:ext>
                </a:extLst>
              </p:cNvPr>
              <p:cNvSpPr txBox="1"/>
              <p:nvPr/>
            </p:nvSpPr>
            <p:spPr>
              <a:xfrm>
                <a:off x="5972619" y="43252"/>
                <a:ext cx="298480" cy="3077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b="1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</a:t>
                </a:r>
                <a:endParaRPr lang="fr-FR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" name="ZoneTexte 1"/>
            <p:cNvSpPr txBox="1"/>
            <p:nvPr/>
          </p:nvSpPr>
          <p:spPr>
            <a:xfrm>
              <a:off x="1212596" y="713066"/>
              <a:ext cx="1642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err="1" smtClean="0"/>
                <a:t>Cytosolic</a:t>
              </a:r>
              <a:r>
                <a:rPr lang="fr-FR" sz="1200" b="1" dirty="0" smtClean="0"/>
                <a:t> cAMP</a:t>
              </a:r>
              <a:endParaRPr lang="fr-FR" sz="1200" b="1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2829901" y="713066"/>
              <a:ext cx="1642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err="1" smtClean="0"/>
                <a:t>Nuclear</a:t>
              </a:r>
              <a:r>
                <a:rPr lang="fr-FR" sz="1200" b="1" dirty="0" smtClean="0"/>
                <a:t> cAMP</a:t>
              </a:r>
              <a:endParaRPr lang="fr-FR" sz="1200" b="1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5218696" y="713066"/>
              <a:ext cx="1642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err="1" smtClean="0"/>
                <a:t>Nuclear</a:t>
              </a:r>
              <a:r>
                <a:rPr lang="fr-FR" sz="1200" b="1" dirty="0" smtClean="0"/>
                <a:t> PKA</a:t>
              </a:r>
              <a:endParaRPr lang="fr-FR" sz="1200" b="1" dirty="0"/>
            </a:p>
          </p:txBody>
        </p:sp>
      </p:grpSp>
      <p:sp>
        <p:nvSpPr>
          <p:cNvPr id="35" name="ZoneTexte 34">
            <a:extLst>
              <a:ext uri="{FF2B5EF4-FFF2-40B4-BE49-F238E27FC236}">
                <a16:creationId xmlns:a16="http://schemas.microsoft.com/office/drawing/2014/main" id="{8CE3FDE7-56B2-5640-B5DB-46F0B333E20C}"/>
              </a:ext>
            </a:extLst>
          </p:cNvPr>
          <p:cNvSpPr txBox="1"/>
          <p:nvPr/>
        </p:nvSpPr>
        <p:spPr>
          <a:xfrm>
            <a:off x="2511064" y="6339709"/>
            <a:ext cx="412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Figure 9 – figure </a:t>
            </a:r>
            <a:r>
              <a:rPr lang="fr-FR" b="1" dirty="0" err="1" smtClean="0"/>
              <a:t>supplement</a:t>
            </a:r>
            <a:r>
              <a:rPr lang="fr-FR" b="1" dirty="0" smtClean="0"/>
              <a:t> 3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150683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10002</TotalTime>
  <Words>19</Words>
  <Application>Microsoft Office PowerPoint</Application>
  <PresentationFormat>Affichage à l'écran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Rodolphe FISCHMEISTER</dc:creator>
  <cp:lastModifiedBy>fisch</cp:lastModifiedBy>
  <cp:revision>111</cp:revision>
  <dcterms:created xsi:type="dcterms:W3CDTF">2020-12-04T16:33:50Z</dcterms:created>
  <dcterms:modified xsi:type="dcterms:W3CDTF">2025-05-20T10:34:35Z</dcterms:modified>
</cp:coreProperties>
</file>