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2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800808" y="1726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374686"/>
              </p:ext>
            </p:extLst>
          </p:nvPr>
        </p:nvGraphicFramePr>
        <p:xfrm>
          <a:off x="1017041" y="830426"/>
          <a:ext cx="7101141" cy="4392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r:id="rId3" imgW="6628558" imgH="4068646" progId="Prism10.Document">
                  <p:embed/>
                </p:oleObj>
              </mc:Choice>
              <mc:Fallback>
                <p:oleObj r:id="rId3" imgW="6628558" imgH="4068646" progId="Prism10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041" y="830426"/>
                        <a:ext cx="7101141" cy="43925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6339709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9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4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73599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10002</TotalTime>
  <Words>6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Prism10.Document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111</cp:revision>
  <dcterms:created xsi:type="dcterms:W3CDTF">2020-12-04T16:33:50Z</dcterms:created>
  <dcterms:modified xsi:type="dcterms:W3CDTF">2025-05-20T10:35:28Z</dcterms:modified>
</cp:coreProperties>
</file>