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9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dolphe FISCHMEISTER" initials="RF" lastIdx="45" clrIdx="0">
    <p:extLst>
      <p:ext uri="{19B8F6BF-5375-455C-9EA6-DF929625EA0E}">
        <p15:presenceInfo xmlns:p15="http://schemas.microsoft.com/office/powerpoint/2012/main" userId="81368ee378ac385f" providerId="Windows Live"/>
      </p:ext>
    </p:extLst>
  </p:cmAuthor>
  <p:cmAuthor id="2" name="Marion Barthé" initials="MB" lastIdx="4" clrIdx="1">
    <p:extLst>
      <p:ext uri="{19B8F6BF-5375-455C-9EA6-DF929625EA0E}">
        <p15:presenceInfo xmlns:p15="http://schemas.microsoft.com/office/powerpoint/2012/main" userId="d3edf8235c5d38e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47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366" y="102"/>
      </p:cViewPr>
      <p:guideLst>
        <p:guide orient="horz" pos="45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5082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058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6168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704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476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995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963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5100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580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38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9149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188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353064" y="10263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9601994"/>
              </p:ext>
            </p:extLst>
          </p:nvPr>
        </p:nvGraphicFramePr>
        <p:xfrm>
          <a:off x="2353064" y="102637"/>
          <a:ext cx="4419600" cy="6353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r:id="rId3" imgW="4671847" imgH="6692766" progId="Prism10.Document">
                  <p:embed/>
                </p:oleObj>
              </mc:Choice>
              <mc:Fallback>
                <p:oleObj r:id="rId3" imgW="4671847" imgH="6692766" progId="Prism10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3064" y="102637"/>
                        <a:ext cx="4419600" cy="6353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8CE3FDE7-56B2-5640-B5DB-46F0B333E20C}"/>
              </a:ext>
            </a:extLst>
          </p:cNvPr>
          <p:cNvSpPr txBox="1"/>
          <p:nvPr/>
        </p:nvSpPr>
        <p:spPr>
          <a:xfrm>
            <a:off x="2511064" y="6339709"/>
            <a:ext cx="4123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Figure 9 – figure </a:t>
            </a:r>
            <a:r>
              <a:rPr lang="fr-FR" b="1" dirty="0" err="1" smtClean="0"/>
              <a:t>supplement</a:t>
            </a:r>
            <a:r>
              <a:rPr lang="fr-FR" b="1" dirty="0" smtClean="0"/>
              <a:t> 5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155916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10002</TotalTime>
  <Words>6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Prism10.Document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Rodolphe FISCHMEISTER</dc:creator>
  <cp:lastModifiedBy>fisch</cp:lastModifiedBy>
  <cp:revision>111</cp:revision>
  <dcterms:created xsi:type="dcterms:W3CDTF">2020-12-04T16:33:50Z</dcterms:created>
  <dcterms:modified xsi:type="dcterms:W3CDTF">2025-05-20T10:36:03Z</dcterms:modified>
</cp:coreProperties>
</file>