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dolphe FISCHMEISTER" initials="RF" lastIdx="45" clrIdx="0">
    <p:extLst>
      <p:ext uri="{19B8F6BF-5375-455C-9EA6-DF929625EA0E}">
        <p15:presenceInfo xmlns:p15="http://schemas.microsoft.com/office/powerpoint/2012/main" userId="81368ee378ac385f" providerId="Windows Live"/>
      </p:ext>
    </p:extLst>
  </p:cmAuthor>
  <p:cmAuthor id="2" name="Marion Barthé" initials="MB" lastIdx="4" clrIdx="1">
    <p:extLst>
      <p:ext uri="{19B8F6BF-5375-455C-9EA6-DF929625EA0E}">
        <p15:presenceInfo xmlns:p15="http://schemas.microsoft.com/office/powerpoint/2012/main" userId="d3edf8235c5d38e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47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366" y="102"/>
      </p:cViewPr>
      <p:guideLst>
        <p:guide orient="horz" pos="4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508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605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6168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704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2476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950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96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510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5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73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914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392D0-6D58-4BD7-A00D-E4EE1C2BAC47}" type="datetimeFigureOut">
              <a:rPr lang="fr-FR" smtClean="0"/>
              <a:t>20/05/2025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313B4-116E-4B7B-8CE6-DA4E391903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18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08280" y="42318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904624"/>
              </p:ext>
            </p:extLst>
          </p:nvPr>
        </p:nvGraphicFramePr>
        <p:xfrm>
          <a:off x="1708280" y="423182"/>
          <a:ext cx="5743575" cy="583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r:id="rId3" imgW="5989999" imgH="6058874" progId="Prism10.Document">
                  <p:embed/>
                </p:oleObj>
              </mc:Choice>
              <mc:Fallback>
                <p:oleObj r:id="rId3" imgW="5989999" imgH="6058874" progId="Prism10.Documen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280" y="423182"/>
                        <a:ext cx="5743575" cy="583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8CE3FDE7-56B2-5640-B5DB-46F0B333E20C}"/>
              </a:ext>
            </a:extLst>
          </p:cNvPr>
          <p:cNvSpPr txBox="1"/>
          <p:nvPr/>
        </p:nvSpPr>
        <p:spPr>
          <a:xfrm>
            <a:off x="2511064" y="6339709"/>
            <a:ext cx="4123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Figure 9 – figure </a:t>
            </a:r>
            <a:r>
              <a:rPr lang="fr-FR" b="1" dirty="0" err="1" smtClean="0"/>
              <a:t>supplement</a:t>
            </a:r>
            <a:r>
              <a:rPr lang="fr-FR" b="1" dirty="0" smtClean="0"/>
              <a:t> 6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0782421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10002</TotalTime>
  <Words>6</Words>
  <Application>Microsoft Office PowerPoint</Application>
  <PresentationFormat>Affichage à l'écran (4:3)</PresentationFormat>
  <Paragraphs>1</Paragraphs>
  <Slides>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Prism10.Document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Rodolphe FISCHMEISTER</dc:creator>
  <cp:lastModifiedBy>fisch</cp:lastModifiedBy>
  <cp:revision>111</cp:revision>
  <dcterms:created xsi:type="dcterms:W3CDTF">2020-12-04T16:33:50Z</dcterms:created>
  <dcterms:modified xsi:type="dcterms:W3CDTF">2025-05-20T10:36:47Z</dcterms:modified>
</cp:coreProperties>
</file>