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7" r:id="rId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31" autoAdjust="0"/>
    <p:restoredTop sz="94660"/>
  </p:normalViewPr>
  <p:slideViewPr>
    <p:cSldViewPr snapToGrid="0">
      <p:cViewPr varScale="1">
        <p:scale>
          <a:sx n="81" d="100"/>
          <a:sy n="81" d="100"/>
        </p:scale>
        <p:origin x="283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521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6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612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434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38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291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91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5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5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752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37CF8-213D-4E9D-A5C1-A5E95A251213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F7C15-8382-4CE1-9F18-EE97C4AC0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6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Box 74">
            <a:extLst>
              <a:ext uri="{FF2B5EF4-FFF2-40B4-BE49-F238E27FC236}">
                <a16:creationId xmlns:a16="http://schemas.microsoft.com/office/drawing/2014/main" id="{055EEC13-B5C0-4BF8-73B3-EA43C2957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621" y="1139079"/>
            <a:ext cx="360831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108" name="TextBox 75">
            <a:extLst>
              <a:ext uri="{FF2B5EF4-FFF2-40B4-BE49-F238E27FC236}">
                <a16:creationId xmlns:a16="http://schemas.microsoft.com/office/drawing/2014/main" id="{BB0FC3F8-B69A-7436-A0E2-F445A4887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356" y="1267665"/>
            <a:ext cx="361096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8C95EDC-570B-3668-A086-DBE146504AEB}"/>
              </a:ext>
            </a:extLst>
          </p:cNvPr>
          <p:cNvCxnSpPr>
            <a:cxnSpLocks/>
          </p:cNvCxnSpPr>
          <p:nvPr/>
        </p:nvCxnSpPr>
        <p:spPr bwMode="auto">
          <a:xfrm>
            <a:off x="863534" y="1270044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08E14F1-8AD4-7461-E7B3-FA7BECB878EB}"/>
              </a:ext>
            </a:extLst>
          </p:cNvPr>
          <p:cNvCxnSpPr>
            <a:cxnSpLocks/>
          </p:cNvCxnSpPr>
          <p:nvPr/>
        </p:nvCxnSpPr>
        <p:spPr bwMode="auto">
          <a:xfrm>
            <a:off x="863534" y="1397046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Picture 67" descr="A close up of a computer&#10;&#10;Description automatically generated">
            <a:extLst>
              <a:ext uri="{FF2B5EF4-FFF2-40B4-BE49-F238E27FC236}">
                <a16:creationId xmlns:a16="http://schemas.microsoft.com/office/drawing/2014/main" id="{D2457A91-CEB1-4D42-A7C4-C48337143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51" y="719403"/>
            <a:ext cx="2325612" cy="1563620"/>
          </a:xfrm>
          <a:prstGeom prst="rect">
            <a:avLst/>
          </a:prstGeom>
        </p:spPr>
      </p:pic>
      <p:pic>
        <p:nvPicPr>
          <p:cNvPr id="69" name="Picture 68" descr="A close up of a computer&#10;&#10;Description automatically generated">
            <a:extLst>
              <a:ext uri="{FF2B5EF4-FFF2-40B4-BE49-F238E27FC236}">
                <a16:creationId xmlns:a16="http://schemas.microsoft.com/office/drawing/2014/main" id="{6CDB1D33-3BC8-4681-A3C4-EC2C81563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501" y="717789"/>
            <a:ext cx="2325612" cy="15636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5A7DCC-8BC3-47BC-AAAE-130573EC7472}"/>
              </a:ext>
            </a:extLst>
          </p:cNvPr>
          <p:cNvSpPr txBox="1"/>
          <p:nvPr/>
        </p:nvSpPr>
        <p:spPr>
          <a:xfrm>
            <a:off x="90640" y="219396"/>
            <a:ext cx="19189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1(B), Top             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F6189E0-87E7-6847-9C59-7D6A2206BD88}"/>
              </a:ext>
            </a:extLst>
          </p:cNvPr>
          <p:cNvCxnSpPr>
            <a:cxnSpLocks/>
          </p:cNvCxnSpPr>
          <p:nvPr/>
        </p:nvCxnSpPr>
        <p:spPr bwMode="auto">
          <a:xfrm>
            <a:off x="863534" y="3380562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298D094-0C87-C222-683E-349D6113A252}"/>
              </a:ext>
            </a:extLst>
          </p:cNvPr>
          <p:cNvCxnSpPr>
            <a:cxnSpLocks/>
          </p:cNvCxnSpPr>
          <p:nvPr/>
        </p:nvCxnSpPr>
        <p:spPr bwMode="auto">
          <a:xfrm>
            <a:off x="863534" y="3509669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70" descr="A picture containing indoor, black, computer, dark&#10;&#10;Description automatically generated">
            <a:extLst>
              <a:ext uri="{FF2B5EF4-FFF2-40B4-BE49-F238E27FC236}">
                <a16:creationId xmlns:a16="http://schemas.microsoft.com/office/drawing/2014/main" id="{508CD48E-9B5F-4FFE-A915-9B53D8EE2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28" y="2833448"/>
            <a:ext cx="2325612" cy="1563620"/>
          </a:xfrm>
          <a:prstGeom prst="rect">
            <a:avLst/>
          </a:prstGeom>
        </p:spPr>
      </p:pic>
      <p:pic>
        <p:nvPicPr>
          <p:cNvPr id="74" name="Picture 73" descr="A picture containing indoor, black, computer, dark&#10;&#10;Description automatically generated">
            <a:extLst>
              <a:ext uri="{FF2B5EF4-FFF2-40B4-BE49-F238E27FC236}">
                <a16:creationId xmlns:a16="http://schemas.microsoft.com/office/drawing/2014/main" id="{B475CCAC-847D-4C51-B525-3EB8BD593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452" y="2830410"/>
            <a:ext cx="2325612" cy="1563620"/>
          </a:xfrm>
          <a:prstGeom prst="rect">
            <a:avLst/>
          </a:prstGeom>
        </p:spPr>
      </p:pic>
      <p:sp>
        <p:nvSpPr>
          <p:cNvPr id="111" name="TextBox 110">
            <a:extLst>
              <a:ext uri="{FF2B5EF4-FFF2-40B4-BE49-F238E27FC236}">
                <a16:creationId xmlns:a16="http://schemas.microsoft.com/office/drawing/2014/main" id="{0A4715DA-9694-4B7F-A2D4-DD7D427712CF}"/>
              </a:ext>
            </a:extLst>
          </p:cNvPr>
          <p:cNvSpPr txBox="1"/>
          <p:nvPr/>
        </p:nvSpPr>
        <p:spPr>
          <a:xfrm>
            <a:off x="90640" y="2348931"/>
            <a:ext cx="1752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1(B), Bottom 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087197-ABAF-95FB-6222-5FCAD97FB5A7}"/>
              </a:ext>
            </a:extLst>
          </p:cNvPr>
          <p:cNvSpPr txBox="1"/>
          <p:nvPr/>
        </p:nvSpPr>
        <p:spPr>
          <a:xfrm>
            <a:off x="90640" y="4472548"/>
            <a:ext cx="1366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1(C), Left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E3A03B4-A1AA-ED50-E065-71D628F2EA69}"/>
              </a:ext>
            </a:extLst>
          </p:cNvPr>
          <p:cNvCxnSpPr>
            <a:cxnSpLocks/>
          </p:cNvCxnSpPr>
          <p:nvPr/>
        </p:nvCxnSpPr>
        <p:spPr bwMode="auto">
          <a:xfrm>
            <a:off x="863534" y="5635961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BD46801-DAEF-417F-B812-AB948B7DEC3A}"/>
              </a:ext>
            </a:extLst>
          </p:cNvPr>
          <p:cNvCxnSpPr>
            <a:cxnSpLocks/>
          </p:cNvCxnSpPr>
          <p:nvPr/>
        </p:nvCxnSpPr>
        <p:spPr bwMode="auto">
          <a:xfrm>
            <a:off x="863534" y="5781190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 descr="A close up of a computer keyboard&#10;&#10;Description automatically generated">
            <a:extLst>
              <a:ext uri="{FF2B5EF4-FFF2-40B4-BE49-F238E27FC236}">
                <a16:creationId xmlns:a16="http://schemas.microsoft.com/office/drawing/2014/main" id="{CACE740A-C2D6-998E-6C5A-52B82D5AA4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17" y="4945145"/>
            <a:ext cx="2321733" cy="1562263"/>
          </a:xfrm>
          <a:prstGeom prst="rect">
            <a:avLst/>
          </a:prstGeom>
        </p:spPr>
      </p:pic>
      <p:pic>
        <p:nvPicPr>
          <p:cNvPr id="43" name="Picture 42" descr="A close up of a computer keyboard&#10;&#10;Description automatically generated">
            <a:extLst>
              <a:ext uri="{FF2B5EF4-FFF2-40B4-BE49-F238E27FC236}">
                <a16:creationId xmlns:a16="http://schemas.microsoft.com/office/drawing/2014/main" id="{82AF65D5-31BF-B2CC-B471-928DBA128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499" y="4945145"/>
            <a:ext cx="2321733" cy="1562263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A1FE106F-7B0D-2FF7-ADBD-BC21F71EB208}"/>
              </a:ext>
            </a:extLst>
          </p:cNvPr>
          <p:cNvSpPr txBox="1"/>
          <p:nvPr/>
        </p:nvSpPr>
        <p:spPr>
          <a:xfrm>
            <a:off x="90640" y="6575062"/>
            <a:ext cx="1478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1(C), Right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E63EA4B-99CA-771F-C23B-A0281420D2ED}"/>
              </a:ext>
            </a:extLst>
          </p:cNvPr>
          <p:cNvCxnSpPr>
            <a:cxnSpLocks/>
          </p:cNvCxnSpPr>
          <p:nvPr/>
        </p:nvCxnSpPr>
        <p:spPr bwMode="auto">
          <a:xfrm>
            <a:off x="863534" y="7714833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0D4A01D8-0ADB-F281-7825-63C941546C84}"/>
              </a:ext>
            </a:extLst>
          </p:cNvPr>
          <p:cNvCxnSpPr>
            <a:cxnSpLocks/>
          </p:cNvCxnSpPr>
          <p:nvPr/>
        </p:nvCxnSpPr>
        <p:spPr bwMode="auto">
          <a:xfrm>
            <a:off x="863534" y="7860062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 descr="A picture containing computer, sitting, keyboard, black&#10;&#10;Description automatically generated">
            <a:extLst>
              <a:ext uri="{FF2B5EF4-FFF2-40B4-BE49-F238E27FC236}">
                <a16:creationId xmlns:a16="http://schemas.microsoft.com/office/drawing/2014/main" id="{D4CC5AFB-971D-AD89-00CF-C631947895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17" y="7073330"/>
            <a:ext cx="2323563" cy="1562263"/>
          </a:xfrm>
          <a:prstGeom prst="rect">
            <a:avLst/>
          </a:prstGeom>
        </p:spPr>
      </p:pic>
      <p:pic>
        <p:nvPicPr>
          <p:cNvPr id="64" name="Picture 63" descr="A picture containing computer, sitting, keyboard, black&#10;&#10;Description automatically generated">
            <a:extLst>
              <a:ext uri="{FF2B5EF4-FFF2-40B4-BE49-F238E27FC236}">
                <a16:creationId xmlns:a16="http://schemas.microsoft.com/office/drawing/2014/main" id="{ACB1198B-A58B-5F2F-9838-873BB12828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620" y="7068090"/>
            <a:ext cx="2325612" cy="1562263"/>
          </a:xfrm>
          <a:prstGeom prst="rect">
            <a:avLst/>
          </a:prstGeom>
        </p:spPr>
      </p:pic>
      <p:grpSp>
        <p:nvGrpSpPr>
          <p:cNvPr id="158" name="Group 157">
            <a:extLst>
              <a:ext uri="{FF2B5EF4-FFF2-40B4-BE49-F238E27FC236}">
                <a16:creationId xmlns:a16="http://schemas.microsoft.com/office/drawing/2014/main" id="{D8584CBC-AF35-D1F3-0F80-9D83779C4717}"/>
              </a:ext>
            </a:extLst>
          </p:cNvPr>
          <p:cNvGrpSpPr/>
          <p:nvPr/>
        </p:nvGrpSpPr>
        <p:grpSpPr>
          <a:xfrm>
            <a:off x="620134" y="370619"/>
            <a:ext cx="2610394" cy="405349"/>
            <a:chOff x="620134" y="370619"/>
            <a:chExt cx="2610394" cy="40534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D3A1BB2-5708-64E7-4094-390DEFB6CDCB}"/>
                </a:ext>
              </a:extLst>
            </p:cNvPr>
            <p:cNvSpPr txBox="1"/>
            <p:nvPr/>
          </p:nvSpPr>
          <p:spPr>
            <a:xfrm>
              <a:off x="1434904" y="370619"/>
              <a:ext cx="5340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sufC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4B9C87E-831B-B52A-BC0B-84BB5F3EF339}"/>
                </a:ext>
              </a:extLst>
            </p:cNvPr>
            <p:cNvSpPr txBox="1"/>
            <p:nvPr/>
          </p:nvSpPr>
          <p:spPr>
            <a:xfrm>
              <a:off x="2354643" y="370619"/>
              <a:ext cx="698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parental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775200C0-058D-DF72-B7FE-F095DE6540CB}"/>
                </a:ext>
              </a:extLst>
            </p:cNvPr>
            <p:cNvSpPr txBox="1"/>
            <p:nvPr/>
          </p:nvSpPr>
          <p:spPr>
            <a:xfrm>
              <a:off x="2154561" y="529748"/>
              <a:ext cx="36901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0696B47-BDB9-408F-6F2C-DCFDC95CB936}"/>
                </a:ext>
              </a:extLst>
            </p:cNvPr>
            <p:cNvSpPr txBox="1"/>
            <p:nvPr/>
          </p:nvSpPr>
          <p:spPr>
            <a:xfrm>
              <a:off x="2400259" y="529748"/>
              <a:ext cx="36901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28F46E1E-5E70-F002-55A9-CDCE0867A9A1}"/>
                </a:ext>
              </a:extLst>
            </p:cNvPr>
            <p:cNvSpPr txBox="1"/>
            <p:nvPr/>
          </p:nvSpPr>
          <p:spPr>
            <a:xfrm>
              <a:off x="2693585" y="529748"/>
              <a:ext cx="28405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B30E89D-74C9-CCA5-4DC7-BC4A230E1482}"/>
                </a:ext>
              </a:extLst>
            </p:cNvPr>
            <p:cNvSpPr txBox="1"/>
            <p:nvPr/>
          </p:nvSpPr>
          <p:spPr>
            <a:xfrm>
              <a:off x="2930533" y="529748"/>
              <a:ext cx="299995" cy="246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7F090EA-3661-61C1-6BD9-07DDB97AB923}"/>
                </a:ext>
              </a:extLst>
            </p:cNvPr>
            <p:cNvSpPr txBox="1"/>
            <p:nvPr/>
          </p:nvSpPr>
          <p:spPr>
            <a:xfrm>
              <a:off x="1154276" y="529747"/>
              <a:ext cx="3690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9D0FE1EA-D6E2-667D-6F1E-52BD3173B885}"/>
                </a:ext>
              </a:extLst>
            </p:cNvPr>
            <p:cNvSpPr txBox="1"/>
            <p:nvPr/>
          </p:nvSpPr>
          <p:spPr>
            <a:xfrm>
              <a:off x="1395212" y="529747"/>
              <a:ext cx="3690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EEA0B79B-9A42-2910-C421-C2E0628E45CA}"/>
                </a:ext>
              </a:extLst>
            </p:cNvPr>
            <p:cNvSpPr txBox="1"/>
            <p:nvPr/>
          </p:nvSpPr>
          <p:spPr>
            <a:xfrm>
              <a:off x="1693302" y="529747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129E36A7-D0C2-B41F-DDE5-14767EB36995}"/>
                </a:ext>
              </a:extLst>
            </p:cNvPr>
            <p:cNvSpPr txBox="1"/>
            <p:nvPr/>
          </p:nvSpPr>
          <p:spPr>
            <a:xfrm>
              <a:off x="1930248" y="529747"/>
              <a:ext cx="299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1A494C6F-2A33-739D-6B85-FD59A4A5253C}"/>
                </a:ext>
              </a:extLst>
            </p:cNvPr>
            <p:cNvCxnSpPr>
              <a:cxnSpLocks/>
            </p:cNvCxnSpPr>
            <p:nvPr/>
          </p:nvCxnSpPr>
          <p:spPr>
            <a:xfrm>
              <a:off x="1244725" y="573011"/>
              <a:ext cx="9144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43EA58B-3406-3019-4959-E29FC5F7F9BC}"/>
                </a:ext>
              </a:extLst>
            </p:cNvPr>
            <p:cNvCxnSpPr>
              <a:cxnSpLocks/>
            </p:cNvCxnSpPr>
            <p:nvPr/>
          </p:nvCxnSpPr>
          <p:spPr>
            <a:xfrm>
              <a:off x="2246745" y="573011"/>
              <a:ext cx="9144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49F644B7-1FB3-A605-E0AC-BDE6FF1FB552}"/>
                </a:ext>
              </a:extLst>
            </p:cNvPr>
            <p:cNvSpPr txBox="1"/>
            <p:nvPr/>
          </p:nvSpPr>
          <p:spPr>
            <a:xfrm>
              <a:off x="620134" y="529747"/>
              <a:ext cx="31931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kb</a:t>
              </a:r>
            </a:p>
          </p:txBody>
        </p:sp>
      </p:grpSp>
      <p:sp>
        <p:nvSpPr>
          <p:cNvPr id="109" name="TextBox 74">
            <a:extLst>
              <a:ext uri="{FF2B5EF4-FFF2-40B4-BE49-F238E27FC236}">
                <a16:creationId xmlns:a16="http://schemas.microsoft.com/office/drawing/2014/main" id="{452F7B6D-5AAE-3AE0-FBF2-A14DF8BBE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621" y="3256739"/>
            <a:ext cx="360831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110" name="TextBox 75">
            <a:extLst>
              <a:ext uri="{FF2B5EF4-FFF2-40B4-BE49-F238E27FC236}">
                <a16:creationId xmlns:a16="http://schemas.microsoft.com/office/drawing/2014/main" id="{B3324F34-DD73-819D-B91B-D34DF91CF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356" y="3385325"/>
            <a:ext cx="361096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113" name="TextBox 74">
            <a:extLst>
              <a:ext uri="{FF2B5EF4-FFF2-40B4-BE49-F238E27FC236}">
                <a16:creationId xmlns:a16="http://schemas.microsoft.com/office/drawing/2014/main" id="{AEA7AC82-10B1-A31D-1E0A-0B55E5689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621" y="5510440"/>
            <a:ext cx="360831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114" name="TextBox 75">
            <a:extLst>
              <a:ext uri="{FF2B5EF4-FFF2-40B4-BE49-F238E27FC236}">
                <a16:creationId xmlns:a16="http://schemas.microsoft.com/office/drawing/2014/main" id="{F0248BF9-01E9-20B1-A89A-295153D44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356" y="5658078"/>
            <a:ext cx="361096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116" name="TextBox 74">
            <a:extLst>
              <a:ext uri="{FF2B5EF4-FFF2-40B4-BE49-F238E27FC236}">
                <a16:creationId xmlns:a16="http://schemas.microsoft.com/office/drawing/2014/main" id="{D6675E13-D8F7-40C9-1346-DF6779F22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621" y="7586247"/>
            <a:ext cx="360831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117" name="TextBox 75">
            <a:extLst>
              <a:ext uri="{FF2B5EF4-FFF2-40B4-BE49-F238E27FC236}">
                <a16:creationId xmlns:a16="http://schemas.microsoft.com/office/drawing/2014/main" id="{CB0F99E6-BE81-3599-9189-08E0D3F39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356" y="7738648"/>
            <a:ext cx="361096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8AD17BD9-5F8D-B40B-670E-5F64BA06068E}"/>
              </a:ext>
            </a:extLst>
          </p:cNvPr>
          <p:cNvGrpSpPr/>
          <p:nvPr/>
        </p:nvGrpSpPr>
        <p:grpSpPr>
          <a:xfrm>
            <a:off x="620134" y="2485630"/>
            <a:ext cx="2602887" cy="405349"/>
            <a:chOff x="620134" y="2485630"/>
            <a:chExt cx="2602887" cy="405349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4F5C2E96-5081-9085-8898-A0B114F69835}"/>
                </a:ext>
              </a:extLst>
            </p:cNvPr>
            <p:cNvSpPr txBox="1"/>
            <p:nvPr/>
          </p:nvSpPr>
          <p:spPr>
            <a:xfrm>
              <a:off x="620134" y="2644758"/>
              <a:ext cx="31931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kb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B6A31BAB-F58A-C536-36C5-9A02EDC67C15}"/>
                </a:ext>
              </a:extLst>
            </p:cNvPr>
            <p:cNvSpPr txBox="1"/>
            <p:nvPr/>
          </p:nvSpPr>
          <p:spPr>
            <a:xfrm>
              <a:off x="1427397" y="2485630"/>
              <a:ext cx="5340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sufD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802C3543-418A-3B15-38FF-828AA7DB2546}"/>
                </a:ext>
              </a:extLst>
            </p:cNvPr>
            <p:cNvSpPr txBox="1"/>
            <p:nvPr/>
          </p:nvSpPr>
          <p:spPr>
            <a:xfrm>
              <a:off x="2347136" y="2485630"/>
              <a:ext cx="69860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parental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8B754A11-05FF-21EE-C4A4-7465D44031DA}"/>
                </a:ext>
              </a:extLst>
            </p:cNvPr>
            <p:cNvSpPr txBox="1"/>
            <p:nvPr/>
          </p:nvSpPr>
          <p:spPr>
            <a:xfrm>
              <a:off x="2147054" y="2644759"/>
              <a:ext cx="36901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7DEFB2F8-6989-FC01-A1F1-BB16C5E868BC}"/>
                </a:ext>
              </a:extLst>
            </p:cNvPr>
            <p:cNvSpPr txBox="1"/>
            <p:nvPr/>
          </p:nvSpPr>
          <p:spPr>
            <a:xfrm>
              <a:off x="2392752" y="2644759"/>
              <a:ext cx="36901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C6ECD928-5D3F-3EE3-59D3-627B751A78F7}"/>
                </a:ext>
              </a:extLst>
            </p:cNvPr>
            <p:cNvSpPr txBox="1"/>
            <p:nvPr/>
          </p:nvSpPr>
          <p:spPr>
            <a:xfrm>
              <a:off x="2686078" y="2644759"/>
              <a:ext cx="28405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86E2332E-7D22-2AD6-A1FA-21A3262E1616}"/>
                </a:ext>
              </a:extLst>
            </p:cNvPr>
            <p:cNvSpPr txBox="1"/>
            <p:nvPr/>
          </p:nvSpPr>
          <p:spPr>
            <a:xfrm>
              <a:off x="2923026" y="2644759"/>
              <a:ext cx="299995" cy="246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1C25096E-F022-DAEE-8B91-DBD3E25709B9}"/>
                </a:ext>
              </a:extLst>
            </p:cNvPr>
            <p:cNvSpPr txBox="1"/>
            <p:nvPr/>
          </p:nvSpPr>
          <p:spPr>
            <a:xfrm>
              <a:off x="1146769" y="2644758"/>
              <a:ext cx="3690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62C07D0-EB55-F5A0-4B83-EEDC1620016C}"/>
                </a:ext>
              </a:extLst>
            </p:cNvPr>
            <p:cNvSpPr txBox="1"/>
            <p:nvPr/>
          </p:nvSpPr>
          <p:spPr>
            <a:xfrm>
              <a:off x="1387705" y="2644758"/>
              <a:ext cx="3690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475230A4-9399-0E27-033E-BA1EC5471E10}"/>
                </a:ext>
              </a:extLst>
            </p:cNvPr>
            <p:cNvSpPr txBox="1"/>
            <p:nvPr/>
          </p:nvSpPr>
          <p:spPr>
            <a:xfrm>
              <a:off x="1685795" y="2644758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5071CF13-568D-801E-180F-1937C530334B}"/>
                </a:ext>
              </a:extLst>
            </p:cNvPr>
            <p:cNvSpPr txBox="1"/>
            <p:nvPr/>
          </p:nvSpPr>
          <p:spPr>
            <a:xfrm>
              <a:off x="1922741" y="2644758"/>
              <a:ext cx="299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44BAF067-C386-F26F-BE46-1A8BF7382330}"/>
                </a:ext>
              </a:extLst>
            </p:cNvPr>
            <p:cNvCxnSpPr>
              <a:cxnSpLocks/>
            </p:cNvCxnSpPr>
            <p:nvPr/>
          </p:nvCxnSpPr>
          <p:spPr>
            <a:xfrm>
              <a:off x="1237218" y="2688022"/>
              <a:ext cx="9144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90454931-A86C-61F0-5C78-CD6002BE84FB}"/>
                </a:ext>
              </a:extLst>
            </p:cNvPr>
            <p:cNvCxnSpPr>
              <a:cxnSpLocks/>
            </p:cNvCxnSpPr>
            <p:nvPr/>
          </p:nvCxnSpPr>
          <p:spPr>
            <a:xfrm>
              <a:off x="2239238" y="2688022"/>
              <a:ext cx="9144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C4FBF656-F45B-BE95-650B-6B930396C2A8}"/>
              </a:ext>
            </a:extLst>
          </p:cNvPr>
          <p:cNvGrpSpPr/>
          <p:nvPr/>
        </p:nvGrpSpPr>
        <p:grpSpPr>
          <a:xfrm>
            <a:off x="620134" y="4590042"/>
            <a:ext cx="2479166" cy="412618"/>
            <a:chOff x="620134" y="4590042"/>
            <a:chExt cx="2479166" cy="412618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E3F1E86A-3951-7EF2-DC2A-320B8E728E84}"/>
                </a:ext>
              </a:extLst>
            </p:cNvPr>
            <p:cNvSpPr txBox="1"/>
            <p:nvPr/>
          </p:nvSpPr>
          <p:spPr>
            <a:xfrm>
              <a:off x="620134" y="4756439"/>
              <a:ext cx="31931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kb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17F3D6B-27D7-6391-B5AB-0EAB98EDD50E}"/>
                </a:ext>
              </a:extLst>
            </p:cNvPr>
            <p:cNvSpPr txBox="1"/>
            <p:nvPr/>
          </p:nvSpPr>
          <p:spPr>
            <a:xfrm>
              <a:off x="1486601" y="4590042"/>
              <a:ext cx="5309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sufC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CF75C384-E6D3-11B7-B80C-C4745B9E26BE}"/>
                </a:ext>
              </a:extLst>
            </p:cNvPr>
            <p:cNvSpPr txBox="1"/>
            <p:nvPr/>
          </p:nvSpPr>
          <p:spPr>
            <a:xfrm>
              <a:off x="2338351" y="4590042"/>
              <a:ext cx="6524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parental</a:t>
              </a:r>
            </a:p>
          </p:txBody>
        </p: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990DFFC3-2BBE-EFD7-A683-C0550A987FEB}"/>
                </a:ext>
              </a:extLst>
            </p:cNvPr>
            <p:cNvCxnSpPr>
              <a:cxnSpLocks/>
            </p:cNvCxnSpPr>
            <p:nvPr/>
          </p:nvCxnSpPr>
          <p:spPr>
            <a:xfrm>
              <a:off x="1340608" y="4795867"/>
              <a:ext cx="82296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CC5C447A-9C1A-F1B1-A607-C2BCE29095ED}"/>
                </a:ext>
              </a:extLst>
            </p:cNvPr>
            <p:cNvCxnSpPr>
              <a:cxnSpLocks/>
            </p:cNvCxnSpPr>
            <p:nvPr/>
          </p:nvCxnSpPr>
          <p:spPr>
            <a:xfrm>
              <a:off x="2253098" y="4795867"/>
              <a:ext cx="82296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1DC1EBAC-35C9-921A-735C-6ABFB3CDB5A1}"/>
                </a:ext>
              </a:extLst>
            </p:cNvPr>
            <p:cNvSpPr txBox="1"/>
            <p:nvPr/>
          </p:nvSpPr>
          <p:spPr>
            <a:xfrm>
              <a:off x="2204704" y="4756439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D1D6C933-2378-5ACE-C2E8-1C131F858FC7}"/>
                </a:ext>
              </a:extLst>
            </p:cNvPr>
            <p:cNvSpPr txBox="1"/>
            <p:nvPr/>
          </p:nvSpPr>
          <p:spPr>
            <a:xfrm>
              <a:off x="2505968" y="4756439"/>
              <a:ext cx="2696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81004D5-38A1-484A-F336-E574C22C5650}"/>
                </a:ext>
              </a:extLst>
            </p:cNvPr>
            <p:cNvSpPr txBox="1"/>
            <p:nvPr/>
          </p:nvSpPr>
          <p:spPr>
            <a:xfrm>
              <a:off x="2807232" y="4756439"/>
              <a:ext cx="2920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A90D672E-01B7-C63C-EDE4-0D58D183CE0B}"/>
                </a:ext>
              </a:extLst>
            </p:cNvPr>
            <p:cNvSpPr txBox="1"/>
            <p:nvPr/>
          </p:nvSpPr>
          <p:spPr>
            <a:xfrm>
              <a:off x="1329449" y="4756439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AA4B0A6E-D58C-78E7-0BEF-C570BB22CDE4}"/>
                </a:ext>
              </a:extLst>
            </p:cNvPr>
            <p:cNvSpPr txBox="1"/>
            <p:nvPr/>
          </p:nvSpPr>
          <p:spPr>
            <a:xfrm>
              <a:off x="1609345" y="4756439"/>
              <a:ext cx="2696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A08B8057-7AF0-ABDE-6FFE-C4D2B72E7C3C}"/>
                </a:ext>
              </a:extLst>
            </p:cNvPr>
            <p:cNvSpPr txBox="1"/>
            <p:nvPr/>
          </p:nvSpPr>
          <p:spPr>
            <a:xfrm>
              <a:off x="1905376" y="4756439"/>
              <a:ext cx="2920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402A6539-E2C7-7E96-8AEF-AE0C98D18E90}"/>
              </a:ext>
            </a:extLst>
          </p:cNvPr>
          <p:cNvGrpSpPr/>
          <p:nvPr/>
        </p:nvGrpSpPr>
        <p:grpSpPr>
          <a:xfrm>
            <a:off x="620134" y="6717447"/>
            <a:ext cx="2495034" cy="412618"/>
            <a:chOff x="620134" y="6717447"/>
            <a:chExt cx="2495034" cy="412618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E695C624-E0A7-CC10-04E8-45BCFA6552C1}"/>
                </a:ext>
              </a:extLst>
            </p:cNvPr>
            <p:cNvSpPr txBox="1"/>
            <p:nvPr/>
          </p:nvSpPr>
          <p:spPr>
            <a:xfrm>
              <a:off x="620134" y="6883844"/>
              <a:ext cx="31931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kb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03608B0F-A09A-E2C6-E96F-FBCC211DB73A}"/>
                </a:ext>
              </a:extLst>
            </p:cNvPr>
            <p:cNvSpPr txBox="1"/>
            <p:nvPr/>
          </p:nvSpPr>
          <p:spPr>
            <a:xfrm>
              <a:off x="1502469" y="6717447"/>
              <a:ext cx="5309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sufD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695E92CA-ACFB-0BBA-5E60-9B042FDD861D}"/>
                </a:ext>
              </a:extLst>
            </p:cNvPr>
            <p:cNvSpPr txBox="1"/>
            <p:nvPr/>
          </p:nvSpPr>
          <p:spPr>
            <a:xfrm>
              <a:off x="2354219" y="6717447"/>
              <a:ext cx="6524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parental</a:t>
              </a:r>
            </a:p>
          </p:txBody>
        </p: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FBF8F99B-27B4-9A05-18EA-0270D4EB0952}"/>
                </a:ext>
              </a:extLst>
            </p:cNvPr>
            <p:cNvCxnSpPr>
              <a:cxnSpLocks/>
            </p:cNvCxnSpPr>
            <p:nvPr/>
          </p:nvCxnSpPr>
          <p:spPr>
            <a:xfrm>
              <a:off x="1356476" y="6923272"/>
              <a:ext cx="82296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517CA64D-7238-7113-87F1-DBCB6C464332}"/>
                </a:ext>
              </a:extLst>
            </p:cNvPr>
            <p:cNvCxnSpPr>
              <a:cxnSpLocks/>
            </p:cNvCxnSpPr>
            <p:nvPr/>
          </p:nvCxnSpPr>
          <p:spPr>
            <a:xfrm>
              <a:off x="2268966" y="6923272"/>
              <a:ext cx="82296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04ECD4EF-7BBD-3DC1-1411-7B6D5C497DE5}"/>
                </a:ext>
              </a:extLst>
            </p:cNvPr>
            <p:cNvSpPr txBox="1"/>
            <p:nvPr/>
          </p:nvSpPr>
          <p:spPr>
            <a:xfrm>
              <a:off x="2220572" y="6883844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D2BEC6D7-F001-8037-1ED2-321852F958CC}"/>
                </a:ext>
              </a:extLst>
            </p:cNvPr>
            <p:cNvSpPr txBox="1"/>
            <p:nvPr/>
          </p:nvSpPr>
          <p:spPr>
            <a:xfrm>
              <a:off x="2521836" y="6883844"/>
              <a:ext cx="2696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DF041F22-FDEE-FC14-E4C0-43A1A6B27FD5}"/>
                </a:ext>
              </a:extLst>
            </p:cNvPr>
            <p:cNvSpPr txBox="1"/>
            <p:nvPr/>
          </p:nvSpPr>
          <p:spPr>
            <a:xfrm>
              <a:off x="2823100" y="6883844"/>
              <a:ext cx="2920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7EFE9432-95C0-8538-3548-BD92202A6E0E}"/>
                </a:ext>
              </a:extLst>
            </p:cNvPr>
            <p:cNvSpPr txBox="1"/>
            <p:nvPr/>
          </p:nvSpPr>
          <p:spPr>
            <a:xfrm>
              <a:off x="1345317" y="6883844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2DB69E6D-E074-22A9-F27D-839042342F35}"/>
                </a:ext>
              </a:extLst>
            </p:cNvPr>
            <p:cNvSpPr txBox="1"/>
            <p:nvPr/>
          </p:nvSpPr>
          <p:spPr>
            <a:xfrm>
              <a:off x="1625213" y="6883844"/>
              <a:ext cx="2696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2FBEE540-331B-41BD-6F8D-5B721F02C3C2}"/>
                </a:ext>
              </a:extLst>
            </p:cNvPr>
            <p:cNvSpPr txBox="1"/>
            <p:nvPr/>
          </p:nvSpPr>
          <p:spPr>
            <a:xfrm>
              <a:off x="1921244" y="6883844"/>
              <a:ext cx="2920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6676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5" descr="7f18sufcd9j18sufbpcr.jpg">
            <a:extLst>
              <a:ext uri="{FF2B5EF4-FFF2-40B4-BE49-F238E27FC236}">
                <a16:creationId xmlns:a16="http://schemas.microsoft.com/office/drawing/2014/main" id="{FC9DCDAA-254B-0F62-833A-377E896FC21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1" t="266" r="75" b="567"/>
          <a:stretch/>
        </p:blipFill>
        <p:spPr bwMode="auto">
          <a:xfrm>
            <a:off x="3811897" y="4796682"/>
            <a:ext cx="2323563" cy="1582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456227F8-EC61-417F-9F07-E7323C776964}"/>
              </a:ext>
            </a:extLst>
          </p:cNvPr>
          <p:cNvSpPr txBox="1"/>
          <p:nvPr/>
        </p:nvSpPr>
        <p:spPr>
          <a:xfrm>
            <a:off x="203199" y="6532981"/>
            <a:ext cx="64897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1- source data 1.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Uncropped agarose gel images of PCR analyses presented in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Figures 1(B), 1(C), 1(F),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1(G).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986FF9D7-D921-405F-BFCB-F736584F35E3}"/>
              </a:ext>
            </a:extLst>
          </p:cNvPr>
          <p:cNvCxnSpPr>
            <a:cxnSpLocks/>
          </p:cNvCxnSpPr>
          <p:nvPr/>
        </p:nvCxnSpPr>
        <p:spPr bwMode="auto">
          <a:xfrm>
            <a:off x="880975" y="5478657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C8FAAD07-72AB-4E2F-B5C6-74BAC64EE0CF}"/>
              </a:ext>
            </a:extLst>
          </p:cNvPr>
          <p:cNvCxnSpPr>
            <a:cxnSpLocks/>
          </p:cNvCxnSpPr>
          <p:nvPr/>
        </p:nvCxnSpPr>
        <p:spPr bwMode="auto">
          <a:xfrm>
            <a:off x="880975" y="5650075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503865AB-B411-40FF-BE2A-A9381FBE2189}"/>
              </a:ext>
            </a:extLst>
          </p:cNvPr>
          <p:cNvSpPr txBox="1"/>
          <p:nvPr/>
        </p:nvSpPr>
        <p:spPr>
          <a:xfrm>
            <a:off x="91966" y="4306697"/>
            <a:ext cx="15263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1(G)       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974E8A-8A4F-25B1-C570-BDEC25EAFC3B}"/>
              </a:ext>
            </a:extLst>
          </p:cNvPr>
          <p:cNvSpPr txBox="1"/>
          <p:nvPr/>
        </p:nvSpPr>
        <p:spPr>
          <a:xfrm>
            <a:off x="91966" y="239558"/>
            <a:ext cx="15999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1(F), Top     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C67D896-B6CD-182A-60F5-1743736ACBCE}"/>
              </a:ext>
            </a:extLst>
          </p:cNvPr>
          <p:cNvCxnSpPr>
            <a:cxnSpLocks/>
          </p:cNvCxnSpPr>
          <p:nvPr/>
        </p:nvCxnSpPr>
        <p:spPr bwMode="auto">
          <a:xfrm>
            <a:off x="880975" y="1238696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A145D6C-14B9-EF33-8E55-79CAB28BBD31}"/>
              </a:ext>
            </a:extLst>
          </p:cNvPr>
          <p:cNvCxnSpPr>
            <a:cxnSpLocks/>
          </p:cNvCxnSpPr>
          <p:nvPr/>
        </p:nvCxnSpPr>
        <p:spPr bwMode="auto">
          <a:xfrm>
            <a:off x="880975" y="1354041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0E39E44-4090-8DFB-0046-F9ADA7242FD1}"/>
              </a:ext>
            </a:extLst>
          </p:cNvPr>
          <p:cNvSpPr txBox="1"/>
          <p:nvPr/>
        </p:nvSpPr>
        <p:spPr>
          <a:xfrm>
            <a:off x="3162436" y="1685610"/>
            <a:ext cx="338554" cy="58272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l-GR" sz="10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sufC</a:t>
            </a:r>
            <a:endParaRPr 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A picture containing black, monitor, computer, sitting&#10;&#10;Description automatically generated">
            <a:extLst>
              <a:ext uri="{FF2B5EF4-FFF2-40B4-BE49-F238E27FC236}">
                <a16:creationId xmlns:a16="http://schemas.microsoft.com/office/drawing/2014/main" id="{C06316D1-4627-8544-C76A-990B9F2169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58" y="718234"/>
            <a:ext cx="2326622" cy="1476964"/>
          </a:xfrm>
          <a:prstGeom prst="rect">
            <a:avLst/>
          </a:prstGeom>
        </p:spPr>
      </p:pic>
      <p:pic>
        <p:nvPicPr>
          <p:cNvPr id="24" name="Picture 23" descr="A picture containing black, monitor, computer, sitting&#10;&#10;Description automatically generated">
            <a:extLst>
              <a:ext uri="{FF2B5EF4-FFF2-40B4-BE49-F238E27FC236}">
                <a16:creationId xmlns:a16="http://schemas.microsoft.com/office/drawing/2014/main" id="{10AFA94A-F535-B0FE-591C-CE2451C238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798" y="711956"/>
            <a:ext cx="2326622" cy="1476964"/>
          </a:xfrm>
          <a:prstGeom prst="rect">
            <a:avLst/>
          </a:prstGeom>
        </p:spPr>
      </p:pic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8DE8EC2-29AD-EA0D-4BFF-ED831F099F4C}"/>
              </a:ext>
            </a:extLst>
          </p:cNvPr>
          <p:cNvCxnSpPr>
            <a:cxnSpLocks/>
          </p:cNvCxnSpPr>
          <p:nvPr/>
        </p:nvCxnSpPr>
        <p:spPr bwMode="auto">
          <a:xfrm>
            <a:off x="880975" y="3300915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E9405F3-8EC6-00DC-6FAA-61D647699769}"/>
              </a:ext>
            </a:extLst>
          </p:cNvPr>
          <p:cNvCxnSpPr>
            <a:cxnSpLocks/>
          </p:cNvCxnSpPr>
          <p:nvPr/>
        </p:nvCxnSpPr>
        <p:spPr bwMode="auto">
          <a:xfrm>
            <a:off x="880975" y="3418378"/>
            <a:ext cx="52446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C8F2EA6E-C70A-C004-3DDF-104CCE0B92C5}"/>
              </a:ext>
            </a:extLst>
          </p:cNvPr>
          <p:cNvSpPr txBox="1"/>
          <p:nvPr/>
        </p:nvSpPr>
        <p:spPr>
          <a:xfrm>
            <a:off x="3155641" y="3704305"/>
            <a:ext cx="338554" cy="58272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l-GR" sz="10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sufD</a:t>
            </a:r>
            <a:endParaRPr 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Picture 74" descr="10j18sufcd13d17sufdkopcr.jpg">
            <a:extLst>
              <a:ext uri="{FF2B5EF4-FFF2-40B4-BE49-F238E27FC236}">
                <a16:creationId xmlns:a16="http://schemas.microsoft.com/office/drawing/2014/main" id="{5BF72116-7F20-9B68-33E7-0185E32A34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" t="-519" r="171" b="22"/>
          <a:stretch/>
        </p:blipFill>
        <p:spPr bwMode="auto">
          <a:xfrm>
            <a:off x="933958" y="2745198"/>
            <a:ext cx="2326622" cy="148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74" descr="10j18sufcd13d17sufdkopcr.jpg">
            <a:extLst>
              <a:ext uri="{FF2B5EF4-FFF2-40B4-BE49-F238E27FC236}">
                <a16:creationId xmlns:a16="http://schemas.microsoft.com/office/drawing/2014/main" id="{DE6A5059-7A57-4B70-F838-A64B03206D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" t="-519" r="171" b="22"/>
          <a:stretch/>
        </p:blipFill>
        <p:spPr bwMode="auto">
          <a:xfrm>
            <a:off x="3791788" y="2745197"/>
            <a:ext cx="2326622" cy="148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71CF6EC7-2FE6-BCEC-A4F3-67C8F5E46A34}"/>
              </a:ext>
            </a:extLst>
          </p:cNvPr>
          <p:cNvSpPr txBox="1"/>
          <p:nvPr/>
        </p:nvSpPr>
        <p:spPr>
          <a:xfrm>
            <a:off x="91966" y="2270123"/>
            <a:ext cx="16065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1(F), Bottom</a:t>
            </a:r>
          </a:p>
        </p:txBody>
      </p:sp>
      <p:sp>
        <p:nvSpPr>
          <p:cNvPr id="58" name="TextBox 74">
            <a:extLst>
              <a:ext uri="{FF2B5EF4-FFF2-40B4-BE49-F238E27FC236}">
                <a16:creationId xmlns:a16="http://schemas.microsoft.com/office/drawing/2014/main" id="{ADC147C8-41E1-3637-4273-BDE9C2CA8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062" y="5363762"/>
            <a:ext cx="360831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59" name="TextBox 75">
            <a:extLst>
              <a:ext uri="{FF2B5EF4-FFF2-40B4-BE49-F238E27FC236}">
                <a16:creationId xmlns:a16="http://schemas.microsoft.com/office/drawing/2014/main" id="{5B4DAD8F-12DB-0467-EF9B-A7342D704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797" y="5516163"/>
            <a:ext cx="361096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60" name="TextBox 74">
            <a:extLst>
              <a:ext uri="{FF2B5EF4-FFF2-40B4-BE49-F238E27FC236}">
                <a16:creationId xmlns:a16="http://schemas.microsoft.com/office/drawing/2014/main" id="{8BB41C5B-69DD-EE5D-6EFC-245CFC7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062" y="3173280"/>
            <a:ext cx="360831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61" name="TextBox 75">
            <a:extLst>
              <a:ext uri="{FF2B5EF4-FFF2-40B4-BE49-F238E27FC236}">
                <a16:creationId xmlns:a16="http://schemas.microsoft.com/office/drawing/2014/main" id="{D2C58472-75A4-D9B0-E69B-B521ED8D1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797" y="3316155"/>
            <a:ext cx="361096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62" name="TextBox 74">
            <a:extLst>
              <a:ext uri="{FF2B5EF4-FFF2-40B4-BE49-F238E27FC236}">
                <a16:creationId xmlns:a16="http://schemas.microsoft.com/office/drawing/2014/main" id="{D4DA2B06-94DF-7296-89BC-626768DE2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062" y="1100883"/>
            <a:ext cx="360831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63" name="TextBox 75">
            <a:extLst>
              <a:ext uri="{FF2B5EF4-FFF2-40B4-BE49-F238E27FC236}">
                <a16:creationId xmlns:a16="http://schemas.microsoft.com/office/drawing/2014/main" id="{A34D958A-8C41-6FBD-856A-E5D3F5FA0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797" y="1253284"/>
            <a:ext cx="361096" cy="24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CAC3ADA-A198-0FA1-23EB-BCEFEF68F9B2}"/>
              </a:ext>
            </a:extLst>
          </p:cNvPr>
          <p:cNvSpPr txBox="1"/>
          <p:nvPr/>
        </p:nvSpPr>
        <p:spPr>
          <a:xfrm>
            <a:off x="1310831" y="372669"/>
            <a:ext cx="8747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0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sufC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sufD</a:t>
            </a:r>
            <a:endParaRPr 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249F37C-FBE7-A728-7448-9E6A714C4D1B}"/>
              </a:ext>
            </a:extLst>
          </p:cNvPr>
          <p:cNvSpPr txBox="1"/>
          <p:nvPr/>
        </p:nvSpPr>
        <p:spPr>
          <a:xfrm>
            <a:off x="2397261" y="372669"/>
            <a:ext cx="6986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parental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A32E65A-716A-0166-177E-305E618B0EA8}"/>
              </a:ext>
            </a:extLst>
          </p:cNvPr>
          <p:cNvGrpSpPr/>
          <p:nvPr/>
        </p:nvGrpSpPr>
        <p:grpSpPr>
          <a:xfrm>
            <a:off x="1196894" y="531797"/>
            <a:ext cx="2076252" cy="246221"/>
            <a:chOff x="491471" y="1101775"/>
            <a:chExt cx="2076252" cy="246221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4FAC22B-8975-E722-3059-5EC224B827FB}"/>
                </a:ext>
              </a:extLst>
            </p:cNvPr>
            <p:cNvSpPr txBox="1"/>
            <p:nvPr/>
          </p:nvSpPr>
          <p:spPr>
            <a:xfrm>
              <a:off x="1491756" y="1101776"/>
              <a:ext cx="36901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9AF27983-0BA4-B12E-3F13-8E4BC646773B}"/>
                </a:ext>
              </a:extLst>
            </p:cNvPr>
            <p:cNvSpPr txBox="1"/>
            <p:nvPr/>
          </p:nvSpPr>
          <p:spPr>
            <a:xfrm>
              <a:off x="1737454" y="1101776"/>
              <a:ext cx="36901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DCF578C-9DCE-BD83-4A66-67602B64CF52}"/>
                </a:ext>
              </a:extLst>
            </p:cNvPr>
            <p:cNvSpPr txBox="1"/>
            <p:nvPr/>
          </p:nvSpPr>
          <p:spPr>
            <a:xfrm>
              <a:off x="2030780" y="1101776"/>
              <a:ext cx="28405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4B263D8-1672-A4DD-B1F5-02612E85B825}"/>
                </a:ext>
              </a:extLst>
            </p:cNvPr>
            <p:cNvSpPr txBox="1"/>
            <p:nvPr/>
          </p:nvSpPr>
          <p:spPr>
            <a:xfrm>
              <a:off x="2267728" y="1101776"/>
              <a:ext cx="299995" cy="246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41B9937-CE21-FAF0-20EF-09C20079B2EC}"/>
                </a:ext>
              </a:extLst>
            </p:cNvPr>
            <p:cNvSpPr txBox="1"/>
            <p:nvPr/>
          </p:nvSpPr>
          <p:spPr>
            <a:xfrm>
              <a:off x="491471" y="1101775"/>
              <a:ext cx="3690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4BE6EF0-261F-9E91-A02E-1C4BFA75935A}"/>
                </a:ext>
              </a:extLst>
            </p:cNvPr>
            <p:cNvSpPr txBox="1"/>
            <p:nvPr/>
          </p:nvSpPr>
          <p:spPr>
            <a:xfrm>
              <a:off x="732407" y="1101775"/>
              <a:ext cx="3690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C426976-EDA1-A1B9-F75E-C4E7F054572F}"/>
                </a:ext>
              </a:extLst>
            </p:cNvPr>
            <p:cNvSpPr txBox="1"/>
            <p:nvPr/>
          </p:nvSpPr>
          <p:spPr>
            <a:xfrm>
              <a:off x="1030497" y="1101775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2BF0D05C-4B0E-7B79-076E-1343CAB7113C}"/>
                </a:ext>
              </a:extLst>
            </p:cNvPr>
            <p:cNvSpPr txBox="1"/>
            <p:nvPr/>
          </p:nvSpPr>
          <p:spPr>
            <a:xfrm>
              <a:off x="1267443" y="1101775"/>
              <a:ext cx="299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5C5C8BE8-D712-C9EE-AB11-2F5AD2043749}"/>
              </a:ext>
            </a:extLst>
          </p:cNvPr>
          <p:cNvCxnSpPr>
            <a:cxnSpLocks/>
          </p:cNvCxnSpPr>
          <p:nvPr/>
        </p:nvCxnSpPr>
        <p:spPr>
          <a:xfrm>
            <a:off x="1287343" y="575061"/>
            <a:ext cx="9144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929EC383-66A4-44A8-82E2-5BB92314D69E}"/>
              </a:ext>
            </a:extLst>
          </p:cNvPr>
          <p:cNvCxnSpPr>
            <a:cxnSpLocks/>
          </p:cNvCxnSpPr>
          <p:nvPr/>
        </p:nvCxnSpPr>
        <p:spPr>
          <a:xfrm>
            <a:off x="2289363" y="575061"/>
            <a:ext cx="9144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3C99E0EC-4F56-7CB7-7C0A-2195AFD2671A}"/>
              </a:ext>
            </a:extLst>
          </p:cNvPr>
          <p:cNvSpPr txBox="1"/>
          <p:nvPr/>
        </p:nvSpPr>
        <p:spPr>
          <a:xfrm>
            <a:off x="637575" y="531797"/>
            <a:ext cx="3193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kb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D5B956B-DC32-6CB4-9ED9-DB8D06688FD0}"/>
              </a:ext>
            </a:extLst>
          </p:cNvPr>
          <p:cNvSpPr txBox="1"/>
          <p:nvPr/>
        </p:nvSpPr>
        <p:spPr>
          <a:xfrm>
            <a:off x="1310831" y="2404110"/>
            <a:ext cx="8747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0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sufC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sufD</a:t>
            </a:r>
            <a:endParaRPr 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5A17654-E574-C529-091E-2BAFA7773F5B}"/>
              </a:ext>
            </a:extLst>
          </p:cNvPr>
          <p:cNvSpPr txBox="1"/>
          <p:nvPr/>
        </p:nvSpPr>
        <p:spPr>
          <a:xfrm>
            <a:off x="2397261" y="2404110"/>
            <a:ext cx="6986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parental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4A9C31B3-601D-9CF0-A1D8-B4A26D7791CD}"/>
              </a:ext>
            </a:extLst>
          </p:cNvPr>
          <p:cNvGrpSpPr/>
          <p:nvPr/>
        </p:nvGrpSpPr>
        <p:grpSpPr>
          <a:xfrm>
            <a:off x="1196894" y="2563238"/>
            <a:ext cx="2076252" cy="246221"/>
            <a:chOff x="491471" y="1101775"/>
            <a:chExt cx="2076252" cy="246221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8775E32-BCDE-6245-29C2-D80E7352D260}"/>
                </a:ext>
              </a:extLst>
            </p:cNvPr>
            <p:cNvSpPr txBox="1"/>
            <p:nvPr/>
          </p:nvSpPr>
          <p:spPr>
            <a:xfrm>
              <a:off x="1491756" y="1101776"/>
              <a:ext cx="36901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071DFBA-5E01-3AA5-787E-29F29008E501}"/>
                </a:ext>
              </a:extLst>
            </p:cNvPr>
            <p:cNvSpPr txBox="1"/>
            <p:nvPr/>
          </p:nvSpPr>
          <p:spPr>
            <a:xfrm>
              <a:off x="1737454" y="1101776"/>
              <a:ext cx="36901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98FE2CA-530A-BCD9-1A2C-BA744D261582}"/>
                </a:ext>
              </a:extLst>
            </p:cNvPr>
            <p:cNvSpPr txBox="1"/>
            <p:nvPr/>
          </p:nvSpPr>
          <p:spPr>
            <a:xfrm>
              <a:off x="2030780" y="1101776"/>
              <a:ext cx="284052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7E8000D-4918-1DBD-416B-C378A90033B2}"/>
                </a:ext>
              </a:extLst>
            </p:cNvPr>
            <p:cNvSpPr txBox="1"/>
            <p:nvPr/>
          </p:nvSpPr>
          <p:spPr>
            <a:xfrm>
              <a:off x="2267728" y="1101776"/>
              <a:ext cx="299995" cy="246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FFADF71-98F2-23A8-43B2-AB28646BFADD}"/>
                </a:ext>
              </a:extLst>
            </p:cNvPr>
            <p:cNvSpPr txBox="1"/>
            <p:nvPr/>
          </p:nvSpPr>
          <p:spPr>
            <a:xfrm>
              <a:off x="491471" y="1101775"/>
              <a:ext cx="3690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9585E38-B410-BF7E-651C-A7C2450F7E05}"/>
                </a:ext>
              </a:extLst>
            </p:cNvPr>
            <p:cNvSpPr txBox="1"/>
            <p:nvPr/>
          </p:nvSpPr>
          <p:spPr>
            <a:xfrm>
              <a:off x="732407" y="1101775"/>
              <a:ext cx="3690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F58B70D-D5AF-203E-D01E-F394588BBB3C}"/>
                </a:ext>
              </a:extLst>
            </p:cNvPr>
            <p:cNvSpPr txBox="1"/>
            <p:nvPr/>
          </p:nvSpPr>
          <p:spPr>
            <a:xfrm>
              <a:off x="1030497" y="1101775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5’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A00C21B-0C8A-0FEC-074C-EDC914FB43DA}"/>
                </a:ext>
              </a:extLst>
            </p:cNvPr>
            <p:cNvSpPr txBox="1"/>
            <p:nvPr/>
          </p:nvSpPr>
          <p:spPr>
            <a:xfrm>
              <a:off x="1267443" y="1101775"/>
              <a:ext cx="299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3’</a:t>
              </a:r>
            </a:p>
          </p:txBody>
        </p:sp>
      </p:grp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E703DBD7-8944-1362-8ED6-ECE7A5E90967}"/>
              </a:ext>
            </a:extLst>
          </p:cNvPr>
          <p:cNvCxnSpPr>
            <a:cxnSpLocks/>
          </p:cNvCxnSpPr>
          <p:nvPr/>
        </p:nvCxnSpPr>
        <p:spPr>
          <a:xfrm>
            <a:off x="1287343" y="2606502"/>
            <a:ext cx="9144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32BC0A2-DDB2-5C20-BAA3-8472C61CF90C}"/>
              </a:ext>
            </a:extLst>
          </p:cNvPr>
          <p:cNvCxnSpPr>
            <a:cxnSpLocks/>
          </p:cNvCxnSpPr>
          <p:nvPr/>
        </p:nvCxnSpPr>
        <p:spPr>
          <a:xfrm>
            <a:off x="2289363" y="2606502"/>
            <a:ext cx="9144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91DAF17A-7CA7-D454-DBAD-5D51489CD8FE}"/>
              </a:ext>
            </a:extLst>
          </p:cNvPr>
          <p:cNvSpPr txBox="1"/>
          <p:nvPr/>
        </p:nvSpPr>
        <p:spPr>
          <a:xfrm>
            <a:off x="637575" y="2563238"/>
            <a:ext cx="3193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kb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C994C93-402D-11B2-1F15-46B5F4AB5A18}"/>
              </a:ext>
            </a:extLst>
          </p:cNvPr>
          <p:cNvSpPr txBox="1"/>
          <p:nvPr/>
        </p:nvSpPr>
        <p:spPr>
          <a:xfrm>
            <a:off x="1324574" y="4442112"/>
            <a:ext cx="8281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000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sufC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sufD</a:t>
            </a:r>
            <a:endParaRPr 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E6F2425-ADC5-16FD-2A35-5451CA598EC3}"/>
              </a:ext>
            </a:extLst>
          </p:cNvPr>
          <p:cNvSpPr txBox="1"/>
          <p:nvPr/>
        </p:nvSpPr>
        <p:spPr>
          <a:xfrm>
            <a:off x="2363656" y="4442112"/>
            <a:ext cx="6524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parental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06CAA051-0C18-067C-08D3-3DA51E0DFE04}"/>
              </a:ext>
            </a:extLst>
          </p:cNvPr>
          <p:cNvCxnSpPr>
            <a:cxnSpLocks/>
          </p:cNvCxnSpPr>
          <p:nvPr/>
        </p:nvCxnSpPr>
        <p:spPr>
          <a:xfrm>
            <a:off x="1321463" y="4647937"/>
            <a:ext cx="8229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05DFDE3-C10B-8AAB-B54E-B36DA428B055}"/>
              </a:ext>
            </a:extLst>
          </p:cNvPr>
          <p:cNvCxnSpPr>
            <a:cxnSpLocks/>
          </p:cNvCxnSpPr>
          <p:nvPr/>
        </p:nvCxnSpPr>
        <p:spPr>
          <a:xfrm>
            <a:off x="2278403" y="4647937"/>
            <a:ext cx="8229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076E190-1C92-20E5-8574-F23EF5DD4E84}"/>
              </a:ext>
            </a:extLst>
          </p:cNvPr>
          <p:cNvSpPr txBox="1"/>
          <p:nvPr/>
        </p:nvSpPr>
        <p:spPr>
          <a:xfrm>
            <a:off x="2230009" y="4608509"/>
            <a:ext cx="2776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B87DD1-2134-58D8-DF81-772230DE32B7}"/>
              </a:ext>
            </a:extLst>
          </p:cNvPr>
          <p:cNvSpPr txBox="1"/>
          <p:nvPr/>
        </p:nvSpPr>
        <p:spPr>
          <a:xfrm>
            <a:off x="2531273" y="4608509"/>
            <a:ext cx="269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6A3C3F3-A3FF-34D2-D86E-D7E39F2A7047}"/>
              </a:ext>
            </a:extLst>
          </p:cNvPr>
          <p:cNvSpPr txBox="1"/>
          <p:nvPr/>
        </p:nvSpPr>
        <p:spPr>
          <a:xfrm>
            <a:off x="2832537" y="4608509"/>
            <a:ext cx="2920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B47A4D7-2909-F2D4-BA1C-47C901CF6425}"/>
              </a:ext>
            </a:extLst>
          </p:cNvPr>
          <p:cNvSpPr txBox="1"/>
          <p:nvPr/>
        </p:nvSpPr>
        <p:spPr>
          <a:xfrm>
            <a:off x="1310304" y="4608509"/>
            <a:ext cx="2776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187C166-09D6-44A0-306A-74AA4C0413B2}"/>
              </a:ext>
            </a:extLst>
          </p:cNvPr>
          <p:cNvSpPr txBox="1"/>
          <p:nvPr/>
        </p:nvSpPr>
        <p:spPr>
          <a:xfrm>
            <a:off x="1590200" y="4608509"/>
            <a:ext cx="269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EFCFB38-4CE9-E199-4A2C-AD9C66031E59}"/>
              </a:ext>
            </a:extLst>
          </p:cNvPr>
          <p:cNvSpPr txBox="1"/>
          <p:nvPr/>
        </p:nvSpPr>
        <p:spPr>
          <a:xfrm>
            <a:off x="1886231" y="4608509"/>
            <a:ext cx="2920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466F274-B25B-A724-6005-4207F690D8E2}"/>
              </a:ext>
            </a:extLst>
          </p:cNvPr>
          <p:cNvSpPr txBox="1"/>
          <p:nvPr/>
        </p:nvSpPr>
        <p:spPr>
          <a:xfrm>
            <a:off x="637575" y="4608509"/>
            <a:ext cx="3193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kb</a:t>
            </a:r>
          </a:p>
        </p:txBody>
      </p:sp>
      <p:pic>
        <p:nvPicPr>
          <p:cNvPr id="15" name="Picture 75" descr="7f18sufcd9j18sufbpcr.jpg">
            <a:extLst>
              <a:ext uri="{FF2B5EF4-FFF2-40B4-BE49-F238E27FC236}">
                <a16:creationId xmlns:a16="http://schemas.microsoft.com/office/drawing/2014/main" id="{AE2C5928-4697-9C89-FA40-21E6432B9A3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1" t="266" r="75" b="567"/>
          <a:stretch/>
        </p:blipFill>
        <p:spPr bwMode="auto">
          <a:xfrm>
            <a:off x="933958" y="4807493"/>
            <a:ext cx="2323563" cy="1582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9560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2971</TotalTime>
  <Words>224</Words>
  <Application>Microsoft Office PowerPoint</Application>
  <PresentationFormat>Letter Paper (8.5x11 in)</PresentationFormat>
  <Paragraphs>95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AEM Rubayet Elahi</dc:creator>
  <cp:lastModifiedBy>Rubayet Elahi</cp:lastModifiedBy>
  <cp:revision>84</cp:revision>
  <dcterms:created xsi:type="dcterms:W3CDTF">2022-07-12T04:12:26Z</dcterms:created>
  <dcterms:modified xsi:type="dcterms:W3CDTF">2023-04-13T02:03:55Z</dcterms:modified>
</cp:coreProperties>
</file>