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81" autoAdjust="0"/>
    <p:restoredTop sz="94660"/>
  </p:normalViewPr>
  <p:slideViewPr>
    <p:cSldViewPr snapToGrid="0">
      <p:cViewPr varScale="1">
        <p:scale>
          <a:sx n="81" d="100"/>
          <a:sy n="81" d="100"/>
        </p:scale>
        <p:origin x="283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52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6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61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434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38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91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9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5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5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752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37CF8-213D-4E9D-A5C1-A5E95A251213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6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Box 103">
            <a:extLst>
              <a:ext uri="{FF2B5EF4-FFF2-40B4-BE49-F238E27FC236}">
                <a16:creationId xmlns:a16="http://schemas.microsoft.com/office/drawing/2014/main" id="{7160C19A-9771-C17F-43B7-88498412959C}"/>
              </a:ext>
            </a:extLst>
          </p:cNvPr>
          <p:cNvSpPr txBox="1"/>
          <p:nvPr/>
        </p:nvSpPr>
        <p:spPr>
          <a:xfrm>
            <a:off x="309343" y="6227230"/>
            <a:ext cx="6266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3- figure supplement 5- source data 1.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Full immunoblot shown in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3- figure supplement 5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The red boxes correspond to the cropped images in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3- figure </a:t>
            </a: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supplement 5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Blots were inverted for correct orientation. 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F140CA-5516-DF22-006F-43DD3F4E14B4}"/>
              </a:ext>
            </a:extLst>
          </p:cNvPr>
          <p:cNvGrpSpPr/>
          <p:nvPr/>
        </p:nvGrpSpPr>
        <p:grpSpPr>
          <a:xfrm>
            <a:off x="1975855" y="400843"/>
            <a:ext cx="3257256" cy="5240971"/>
            <a:chOff x="1975855" y="400843"/>
            <a:chExt cx="3257256" cy="5240971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46C1A460-F432-4041-86EE-E183527278CF}"/>
                </a:ext>
              </a:extLst>
            </p:cNvPr>
            <p:cNvGrpSpPr/>
            <p:nvPr/>
          </p:nvGrpSpPr>
          <p:grpSpPr>
            <a:xfrm>
              <a:off x="1975855" y="400843"/>
              <a:ext cx="2906289" cy="5240971"/>
              <a:chOff x="1901211" y="828233"/>
              <a:chExt cx="2906289" cy="5240971"/>
            </a:xfrm>
          </p:grpSpPr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B0030EE0-67E1-4FA4-BF4A-98FAF1436B93}"/>
                  </a:ext>
                </a:extLst>
              </p:cNvPr>
              <p:cNvGrpSpPr/>
              <p:nvPr/>
            </p:nvGrpSpPr>
            <p:grpSpPr>
              <a:xfrm>
                <a:off x="2128453" y="3778179"/>
                <a:ext cx="2679047" cy="2291025"/>
                <a:chOff x="2128453" y="3778179"/>
                <a:chExt cx="2679047" cy="2291025"/>
              </a:xfrm>
            </p:grpSpPr>
            <p:pic>
              <p:nvPicPr>
                <p:cNvPr id="5" name="Picture 4" descr="A picture containing text, whiteboard&#10;&#10;Description automatically generated">
                  <a:extLst>
                    <a:ext uri="{FF2B5EF4-FFF2-40B4-BE49-F238E27FC236}">
                      <a16:creationId xmlns:a16="http://schemas.microsoft.com/office/drawing/2014/main" id="{60AF11FD-F74D-4A43-9458-D1E5763585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6300" t="56338" r="31575" b="16905"/>
                <a:stretch/>
              </p:blipFill>
              <p:spPr>
                <a:xfrm>
                  <a:off x="2532185" y="3778179"/>
                  <a:ext cx="1542422" cy="2291025"/>
                </a:xfrm>
                <a:prstGeom prst="rect">
                  <a:avLst/>
                </a:prstGeom>
              </p:spPr>
            </p:pic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F471C22E-CD00-4B19-AD38-6D34749C3CFE}"/>
                    </a:ext>
                  </a:extLst>
                </p:cNvPr>
                <p:cNvSpPr txBox="1"/>
                <p:nvPr/>
              </p:nvSpPr>
              <p:spPr>
                <a:xfrm>
                  <a:off x="4074607" y="5838372"/>
                  <a:ext cx="73289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α</a:t>
                  </a:r>
                  <a:r>
                    <a:rPr lang="en-US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-Aldolase</a:t>
                  </a:r>
                </a:p>
              </p:txBody>
            </p: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DFB5BE75-91EA-46C6-9C67-9AACAC682027}"/>
                    </a:ext>
                  </a:extLst>
                </p:cNvPr>
                <p:cNvGrpSpPr/>
                <p:nvPr/>
              </p:nvGrpSpPr>
              <p:grpSpPr>
                <a:xfrm>
                  <a:off x="2133017" y="4150259"/>
                  <a:ext cx="393969" cy="215444"/>
                  <a:chOff x="1022727" y="3411804"/>
                  <a:chExt cx="393969" cy="215444"/>
                </a:xfrm>
              </p:grpSpPr>
              <p:sp>
                <p:nvSpPr>
                  <p:cNvPr id="78" name="TextBox 74">
                    <a:extLst>
                      <a:ext uri="{FF2B5EF4-FFF2-40B4-BE49-F238E27FC236}">
                        <a16:creationId xmlns:a16="http://schemas.microsoft.com/office/drawing/2014/main" id="{3394FB2E-F706-4858-A503-B9DC0E6C023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727" y="341180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250</a:t>
                    </a:r>
                  </a:p>
                </p:txBody>
              </p:sp>
              <p:cxnSp>
                <p:nvCxnSpPr>
                  <p:cNvPr id="79" name="Straight Connector 78">
                    <a:extLst>
                      <a:ext uri="{FF2B5EF4-FFF2-40B4-BE49-F238E27FC236}">
                        <a16:creationId xmlns:a16="http://schemas.microsoft.com/office/drawing/2014/main" id="{DFAA5607-6BC6-49C5-8A50-945A3127BE60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54873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48991AFF-9B35-4A11-A1A6-8CBD730A0A39}"/>
                    </a:ext>
                  </a:extLst>
                </p:cNvPr>
                <p:cNvGrpSpPr/>
                <p:nvPr/>
              </p:nvGrpSpPr>
              <p:grpSpPr>
                <a:xfrm>
                  <a:off x="2128900" y="4300107"/>
                  <a:ext cx="393969" cy="215444"/>
                  <a:chOff x="1019552" y="3527934"/>
                  <a:chExt cx="393969" cy="215444"/>
                </a:xfrm>
              </p:grpSpPr>
              <p:sp>
                <p:nvSpPr>
                  <p:cNvPr id="81" name="TextBox 74">
                    <a:extLst>
                      <a:ext uri="{FF2B5EF4-FFF2-40B4-BE49-F238E27FC236}">
                        <a16:creationId xmlns:a16="http://schemas.microsoft.com/office/drawing/2014/main" id="{1E04865B-691F-4555-8E52-D42FBDCCBCD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552" y="352793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150</a:t>
                    </a:r>
                  </a:p>
                </p:txBody>
              </p:sp>
              <p:cxnSp>
                <p:nvCxnSpPr>
                  <p:cNvPr id="82" name="Straight Connector 81">
                    <a:extLst>
                      <a:ext uri="{FF2B5EF4-FFF2-40B4-BE49-F238E27FC236}">
                        <a16:creationId xmlns:a16="http://schemas.microsoft.com/office/drawing/2014/main" id="{1ECFD115-0D1F-4EF1-A0D1-087963D36474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636546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8CFD4EF4-962F-47D3-BEA7-F6CF6C56B926}"/>
                    </a:ext>
                  </a:extLst>
                </p:cNvPr>
                <p:cNvGrpSpPr/>
                <p:nvPr/>
              </p:nvGrpSpPr>
              <p:grpSpPr>
                <a:xfrm>
                  <a:off x="2181125" y="4521665"/>
                  <a:ext cx="393969" cy="215444"/>
                  <a:chOff x="1071777" y="3743143"/>
                  <a:chExt cx="393969" cy="215444"/>
                </a:xfrm>
              </p:grpSpPr>
              <p:sp>
                <p:nvSpPr>
                  <p:cNvPr id="84" name="TextBox 74">
                    <a:extLst>
                      <a:ext uri="{FF2B5EF4-FFF2-40B4-BE49-F238E27FC236}">
                        <a16:creationId xmlns:a16="http://schemas.microsoft.com/office/drawing/2014/main" id="{A655D966-DC2A-4221-A6E8-C40BE4CC5B5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743143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75</a:t>
                    </a:r>
                  </a:p>
                </p:txBody>
              </p:sp>
              <p:cxnSp>
                <p:nvCxnSpPr>
                  <p:cNvPr id="85" name="Straight Connector 84">
                    <a:extLst>
                      <a:ext uri="{FF2B5EF4-FFF2-40B4-BE49-F238E27FC236}">
                        <a16:creationId xmlns:a16="http://schemas.microsoft.com/office/drawing/2014/main" id="{A6F765BE-0792-436E-BE11-1E7D6B07FA0A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850865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Group 85">
                  <a:extLst>
                    <a:ext uri="{FF2B5EF4-FFF2-40B4-BE49-F238E27FC236}">
                      <a16:creationId xmlns:a16="http://schemas.microsoft.com/office/drawing/2014/main" id="{04D570C2-A3ED-40C6-B1C2-50234254EF3C}"/>
                    </a:ext>
                  </a:extLst>
                </p:cNvPr>
                <p:cNvGrpSpPr/>
                <p:nvPr/>
              </p:nvGrpSpPr>
              <p:grpSpPr>
                <a:xfrm>
                  <a:off x="2128453" y="4405798"/>
                  <a:ext cx="393969" cy="215444"/>
                  <a:chOff x="1019105" y="3630450"/>
                  <a:chExt cx="393969" cy="215444"/>
                </a:xfrm>
              </p:grpSpPr>
              <p:sp>
                <p:nvSpPr>
                  <p:cNvPr id="87" name="TextBox 74">
                    <a:extLst>
                      <a:ext uri="{FF2B5EF4-FFF2-40B4-BE49-F238E27FC236}">
                        <a16:creationId xmlns:a16="http://schemas.microsoft.com/office/drawing/2014/main" id="{5DDB3811-1F51-4EEB-B833-2403AD6788F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105" y="3630450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DF2DC11E-DC72-450A-A3A3-CE0684DDD26D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745317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9" name="Group 88">
                  <a:extLst>
                    <a:ext uri="{FF2B5EF4-FFF2-40B4-BE49-F238E27FC236}">
                      <a16:creationId xmlns:a16="http://schemas.microsoft.com/office/drawing/2014/main" id="{7D5EE1ED-9129-40A1-9031-C171F0A34AF0}"/>
                    </a:ext>
                  </a:extLst>
                </p:cNvPr>
                <p:cNvGrpSpPr/>
                <p:nvPr/>
              </p:nvGrpSpPr>
              <p:grpSpPr>
                <a:xfrm>
                  <a:off x="2181125" y="4723239"/>
                  <a:ext cx="393969" cy="215444"/>
                  <a:chOff x="1071777" y="3851851"/>
                  <a:chExt cx="393969" cy="215444"/>
                </a:xfrm>
              </p:grpSpPr>
              <p:sp>
                <p:nvSpPr>
                  <p:cNvPr id="90" name="TextBox 74">
                    <a:extLst>
                      <a:ext uri="{FF2B5EF4-FFF2-40B4-BE49-F238E27FC236}">
                        <a16:creationId xmlns:a16="http://schemas.microsoft.com/office/drawing/2014/main" id="{D7FC8BEC-8ECF-4CAF-B8B9-D8F40AA470B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851851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50</a:t>
                    </a:r>
                  </a:p>
                </p:txBody>
              </p:sp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799CE8DC-5E66-4DBE-9593-40DA85A2D38B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959573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2" name="Group 91">
                  <a:extLst>
                    <a:ext uri="{FF2B5EF4-FFF2-40B4-BE49-F238E27FC236}">
                      <a16:creationId xmlns:a16="http://schemas.microsoft.com/office/drawing/2014/main" id="{C16BAC1A-A291-412F-9331-509B40E85C00}"/>
                    </a:ext>
                  </a:extLst>
                </p:cNvPr>
                <p:cNvGrpSpPr/>
                <p:nvPr/>
              </p:nvGrpSpPr>
              <p:grpSpPr>
                <a:xfrm>
                  <a:off x="2181125" y="4892322"/>
                  <a:ext cx="393969" cy="215444"/>
                  <a:chOff x="1071777" y="4026488"/>
                  <a:chExt cx="393969" cy="215444"/>
                </a:xfrm>
              </p:grpSpPr>
              <p:sp>
                <p:nvSpPr>
                  <p:cNvPr id="93" name="TextBox 74">
                    <a:extLst>
                      <a:ext uri="{FF2B5EF4-FFF2-40B4-BE49-F238E27FC236}">
                        <a16:creationId xmlns:a16="http://schemas.microsoft.com/office/drawing/2014/main" id="{2EB26B37-FEE7-4A61-965E-8080B140C79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026488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37</a:t>
                    </a:r>
                  </a:p>
                </p:txBody>
              </p: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30149976-3533-478B-80E8-02DFD81632E9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13421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61ED666E-5DB2-459E-8D75-85FB2E61A0D9}"/>
                    </a:ext>
                  </a:extLst>
                </p:cNvPr>
                <p:cNvGrpSpPr/>
                <p:nvPr/>
              </p:nvGrpSpPr>
              <p:grpSpPr>
                <a:xfrm>
                  <a:off x="2181125" y="5182674"/>
                  <a:ext cx="393969" cy="215444"/>
                  <a:chOff x="1071777" y="4186667"/>
                  <a:chExt cx="393969" cy="215444"/>
                </a:xfrm>
              </p:grpSpPr>
              <p:sp>
                <p:nvSpPr>
                  <p:cNvPr id="96" name="TextBox 74">
                    <a:extLst>
                      <a:ext uri="{FF2B5EF4-FFF2-40B4-BE49-F238E27FC236}">
                        <a16:creationId xmlns:a16="http://schemas.microsoft.com/office/drawing/2014/main" id="{E16A8560-3423-4DC6-870E-3A62C5ACCBB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18666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7E7D59CE-4E0B-46AF-814A-AB73CEF1E3C8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29438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8" name="Group 97">
                  <a:extLst>
                    <a:ext uri="{FF2B5EF4-FFF2-40B4-BE49-F238E27FC236}">
                      <a16:creationId xmlns:a16="http://schemas.microsoft.com/office/drawing/2014/main" id="{4F28FF39-1F50-4FDB-A302-BDD499010E6F}"/>
                    </a:ext>
                  </a:extLst>
                </p:cNvPr>
                <p:cNvGrpSpPr/>
                <p:nvPr/>
              </p:nvGrpSpPr>
              <p:grpSpPr>
                <a:xfrm>
                  <a:off x="2181125" y="5292750"/>
                  <a:ext cx="393969" cy="215444"/>
                  <a:chOff x="1071777" y="4302297"/>
                  <a:chExt cx="393969" cy="215444"/>
                </a:xfrm>
              </p:grpSpPr>
              <p:sp>
                <p:nvSpPr>
                  <p:cNvPr id="99" name="TextBox 74">
                    <a:extLst>
                      <a:ext uri="{FF2B5EF4-FFF2-40B4-BE49-F238E27FC236}">
                        <a16:creationId xmlns:a16="http://schemas.microsoft.com/office/drawing/2014/main" id="{72D00C7A-8570-4748-85A8-0CC21C0BF76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30229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</a:t>
                    </a:r>
                  </a:p>
                </p:txBody>
              </p: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8156BA68-FA3F-4173-8566-9D44DC8C86EC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41001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Group 100">
                  <a:extLst>
                    <a:ext uri="{FF2B5EF4-FFF2-40B4-BE49-F238E27FC236}">
                      <a16:creationId xmlns:a16="http://schemas.microsoft.com/office/drawing/2014/main" id="{D224FA96-B2C8-4E5E-9287-7D046E23A5E9}"/>
                    </a:ext>
                  </a:extLst>
                </p:cNvPr>
                <p:cNvGrpSpPr/>
                <p:nvPr/>
              </p:nvGrpSpPr>
              <p:grpSpPr>
                <a:xfrm>
                  <a:off x="2181125" y="5437189"/>
                  <a:ext cx="344472" cy="215444"/>
                  <a:chOff x="1071777" y="4692003"/>
                  <a:chExt cx="344472" cy="215444"/>
                </a:xfrm>
              </p:grpSpPr>
              <p:sp>
                <p:nvSpPr>
                  <p:cNvPr id="102" name="TextBox 74">
                    <a:extLst>
                      <a:ext uri="{FF2B5EF4-FFF2-40B4-BE49-F238E27FC236}">
                        <a16:creationId xmlns:a16="http://schemas.microsoft.com/office/drawing/2014/main" id="{82382E42-70F7-44BF-A0BA-259DD8E8671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692003"/>
                    <a:ext cx="34447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p:txBody>
              </p: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E13B0197-FC9D-4FCE-B904-7E8ACE4E51E2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80287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AD707AF8-1244-4967-AA29-71A0C4B43F53}"/>
                    </a:ext>
                  </a:extLst>
                </p:cNvPr>
                <p:cNvSpPr/>
                <p:nvPr/>
              </p:nvSpPr>
              <p:spPr>
                <a:xfrm>
                  <a:off x="2661329" y="4135450"/>
                  <a:ext cx="1413277" cy="1649400"/>
                </a:xfrm>
                <a:prstGeom prst="rect">
                  <a:avLst/>
                </a:prstGeom>
                <a:noFill/>
                <a:ln w="95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9113E0D2-3EF6-4FA3-B60E-56E200EB2D81}"/>
                  </a:ext>
                </a:extLst>
              </p:cNvPr>
              <p:cNvGrpSpPr/>
              <p:nvPr/>
            </p:nvGrpSpPr>
            <p:grpSpPr>
              <a:xfrm>
                <a:off x="1901211" y="828233"/>
                <a:ext cx="2782924" cy="2732856"/>
                <a:chOff x="1901211" y="828233"/>
                <a:chExt cx="2782924" cy="2732856"/>
              </a:xfrm>
            </p:grpSpPr>
            <p:pic>
              <p:nvPicPr>
                <p:cNvPr id="7" name="Picture 6" descr="A picture containing schematic&#10;&#10;Description automatically generated">
                  <a:extLst>
                    <a:ext uri="{FF2B5EF4-FFF2-40B4-BE49-F238E27FC236}">
                      <a16:creationId xmlns:a16="http://schemas.microsoft.com/office/drawing/2014/main" id="{C43B7ED3-B58A-47BE-9020-A4B1F76991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2199" t="54577" r="31643" b="18666"/>
                <a:stretch/>
              </p:blipFill>
              <p:spPr>
                <a:xfrm flipH="1">
                  <a:off x="2298354" y="1270064"/>
                  <a:ext cx="1793952" cy="2291025"/>
                </a:xfrm>
                <a:prstGeom prst="rect">
                  <a:avLst/>
                </a:prstGeom>
              </p:spPr>
            </p:pic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63898CBF-1352-4D32-9592-5DEDFEBBD392}"/>
                    </a:ext>
                  </a:extLst>
                </p:cNvPr>
                <p:cNvGrpSpPr/>
                <p:nvPr/>
              </p:nvGrpSpPr>
              <p:grpSpPr>
                <a:xfrm>
                  <a:off x="1905775" y="1493806"/>
                  <a:ext cx="393969" cy="215444"/>
                  <a:chOff x="1022727" y="3411804"/>
                  <a:chExt cx="393969" cy="215444"/>
                </a:xfrm>
              </p:grpSpPr>
              <p:sp>
                <p:nvSpPr>
                  <p:cNvPr id="43" name="TextBox 74">
                    <a:extLst>
                      <a:ext uri="{FF2B5EF4-FFF2-40B4-BE49-F238E27FC236}">
                        <a16:creationId xmlns:a16="http://schemas.microsoft.com/office/drawing/2014/main" id="{C37DB157-0207-4D29-80D3-D71618DD42F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727" y="341180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250</a:t>
                    </a:r>
                  </a:p>
                </p:txBody>
              </p:sp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id="{55180A69-5467-4F63-9EE2-060BC722EFD0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54873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5099F724-95E8-4B8E-A3DE-4445B0D0375F}"/>
                    </a:ext>
                  </a:extLst>
                </p:cNvPr>
                <p:cNvGrpSpPr/>
                <p:nvPr/>
              </p:nvGrpSpPr>
              <p:grpSpPr>
                <a:xfrm>
                  <a:off x="1901658" y="1643654"/>
                  <a:ext cx="393969" cy="215444"/>
                  <a:chOff x="1019552" y="3527934"/>
                  <a:chExt cx="393969" cy="215444"/>
                </a:xfrm>
              </p:grpSpPr>
              <p:sp>
                <p:nvSpPr>
                  <p:cNvPr id="41" name="TextBox 74">
                    <a:extLst>
                      <a:ext uri="{FF2B5EF4-FFF2-40B4-BE49-F238E27FC236}">
                        <a16:creationId xmlns:a16="http://schemas.microsoft.com/office/drawing/2014/main" id="{63A121D0-13A6-439E-B851-57809DE36A2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552" y="352793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150</a:t>
                    </a:r>
                  </a:p>
                </p:txBody>
              </p:sp>
              <p:cxnSp>
                <p:nvCxnSpPr>
                  <p:cNvPr id="42" name="Straight Connector 41">
                    <a:extLst>
                      <a:ext uri="{FF2B5EF4-FFF2-40B4-BE49-F238E27FC236}">
                        <a16:creationId xmlns:a16="http://schemas.microsoft.com/office/drawing/2014/main" id="{955982E9-B50E-4BBF-843D-19797706A3AE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629403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BE15A745-B4B2-4F92-B874-059A3C64DBF6}"/>
                    </a:ext>
                  </a:extLst>
                </p:cNvPr>
                <p:cNvGrpSpPr/>
                <p:nvPr/>
              </p:nvGrpSpPr>
              <p:grpSpPr>
                <a:xfrm>
                  <a:off x="1953883" y="1846163"/>
                  <a:ext cx="393969" cy="215444"/>
                  <a:chOff x="1071777" y="3743143"/>
                  <a:chExt cx="393969" cy="215444"/>
                </a:xfrm>
              </p:grpSpPr>
              <p:sp>
                <p:nvSpPr>
                  <p:cNvPr id="39" name="TextBox 74">
                    <a:extLst>
                      <a:ext uri="{FF2B5EF4-FFF2-40B4-BE49-F238E27FC236}">
                        <a16:creationId xmlns:a16="http://schemas.microsoft.com/office/drawing/2014/main" id="{5FFCF457-6453-4200-BEB6-610A47FC6F6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743143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75</a:t>
                    </a:r>
                  </a:p>
                </p:txBody>
              </p:sp>
              <p:cxnSp>
                <p:nvCxnSpPr>
                  <p:cNvPr id="40" name="Straight Connector 39">
                    <a:extLst>
                      <a:ext uri="{FF2B5EF4-FFF2-40B4-BE49-F238E27FC236}">
                        <a16:creationId xmlns:a16="http://schemas.microsoft.com/office/drawing/2014/main" id="{2964EFB4-47B7-492B-8444-7378E31AD809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850865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F95795A2-BFDC-4C46-A324-A0736CB4ED26}"/>
                    </a:ext>
                  </a:extLst>
                </p:cNvPr>
                <p:cNvGrpSpPr/>
                <p:nvPr/>
              </p:nvGrpSpPr>
              <p:grpSpPr>
                <a:xfrm>
                  <a:off x="1901211" y="1749345"/>
                  <a:ext cx="393969" cy="215444"/>
                  <a:chOff x="1019105" y="3630450"/>
                  <a:chExt cx="393969" cy="215444"/>
                </a:xfrm>
              </p:grpSpPr>
              <p:sp>
                <p:nvSpPr>
                  <p:cNvPr id="37" name="TextBox 74">
                    <a:extLst>
                      <a:ext uri="{FF2B5EF4-FFF2-40B4-BE49-F238E27FC236}">
                        <a16:creationId xmlns:a16="http://schemas.microsoft.com/office/drawing/2014/main" id="{35B5FBB1-3CC5-4464-8271-1A9CA1DE4F6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105" y="3630450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  <p:cxnSp>
                <p:nvCxnSpPr>
                  <p:cNvPr id="38" name="Straight Connector 37">
                    <a:extLst>
                      <a:ext uri="{FF2B5EF4-FFF2-40B4-BE49-F238E27FC236}">
                        <a16:creationId xmlns:a16="http://schemas.microsoft.com/office/drawing/2014/main" id="{FF9582DC-32D4-4FBE-B2E9-A07287F7C669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740555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31F4FCB7-6D3B-4F41-87CB-A5C7A74C59FB}"/>
                    </a:ext>
                  </a:extLst>
                </p:cNvPr>
                <p:cNvGrpSpPr/>
                <p:nvPr/>
              </p:nvGrpSpPr>
              <p:grpSpPr>
                <a:xfrm>
                  <a:off x="1953883" y="2054881"/>
                  <a:ext cx="393969" cy="215444"/>
                  <a:chOff x="1071777" y="3851851"/>
                  <a:chExt cx="393969" cy="215444"/>
                </a:xfrm>
              </p:grpSpPr>
              <p:sp>
                <p:nvSpPr>
                  <p:cNvPr id="35" name="TextBox 74">
                    <a:extLst>
                      <a:ext uri="{FF2B5EF4-FFF2-40B4-BE49-F238E27FC236}">
                        <a16:creationId xmlns:a16="http://schemas.microsoft.com/office/drawing/2014/main" id="{EF2A9229-3624-4D5F-9DB3-BFAE0ED2867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851851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50</a:t>
                    </a:r>
                  </a:p>
                </p:txBody>
              </p:sp>
              <p:cxnSp>
                <p:nvCxnSpPr>
                  <p:cNvPr id="36" name="Straight Connector 35">
                    <a:extLst>
                      <a:ext uri="{FF2B5EF4-FFF2-40B4-BE49-F238E27FC236}">
                        <a16:creationId xmlns:a16="http://schemas.microsoft.com/office/drawing/2014/main" id="{DA5D8970-D094-4A87-8519-ADC77171A27E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959573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04317C54-3DF7-47B2-96B7-62A85E81944A}"/>
                    </a:ext>
                  </a:extLst>
                </p:cNvPr>
                <p:cNvGrpSpPr/>
                <p:nvPr/>
              </p:nvGrpSpPr>
              <p:grpSpPr>
                <a:xfrm>
                  <a:off x="1953883" y="2214440"/>
                  <a:ext cx="393969" cy="215444"/>
                  <a:chOff x="1071777" y="4026488"/>
                  <a:chExt cx="393969" cy="215444"/>
                </a:xfrm>
              </p:grpSpPr>
              <p:sp>
                <p:nvSpPr>
                  <p:cNvPr id="33" name="TextBox 74">
                    <a:extLst>
                      <a:ext uri="{FF2B5EF4-FFF2-40B4-BE49-F238E27FC236}">
                        <a16:creationId xmlns:a16="http://schemas.microsoft.com/office/drawing/2014/main" id="{B4081CD5-7E26-4194-AE59-859FF8B3A07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026488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37</a:t>
                    </a:r>
                  </a:p>
                </p:txBody>
              </p: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CA9A3A50-D2B4-4831-974F-AD4CFFDA760A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13421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1D87D595-C83D-40EE-83E4-0B85AF66A60D}"/>
                    </a:ext>
                  </a:extLst>
                </p:cNvPr>
                <p:cNvGrpSpPr/>
                <p:nvPr/>
              </p:nvGrpSpPr>
              <p:grpSpPr>
                <a:xfrm>
                  <a:off x="1953883" y="2504790"/>
                  <a:ext cx="393969" cy="215444"/>
                  <a:chOff x="1071777" y="4186667"/>
                  <a:chExt cx="393969" cy="215444"/>
                </a:xfrm>
              </p:grpSpPr>
              <p:sp>
                <p:nvSpPr>
                  <p:cNvPr id="31" name="TextBox 74">
                    <a:extLst>
                      <a:ext uri="{FF2B5EF4-FFF2-40B4-BE49-F238E27FC236}">
                        <a16:creationId xmlns:a16="http://schemas.microsoft.com/office/drawing/2014/main" id="{9636E92C-F952-42F9-BCF1-1D01E6A490E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18666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cxnSp>
                <p:nvCxnSpPr>
                  <p:cNvPr id="32" name="Straight Connector 31">
                    <a:extLst>
                      <a:ext uri="{FF2B5EF4-FFF2-40B4-BE49-F238E27FC236}">
                        <a16:creationId xmlns:a16="http://schemas.microsoft.com/office/drawing/2014/main" id="{B1961576-ADB1-4738-B509-FEE214215965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29438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2D9F1659-DA92-48C6-95C8-33A7EA6BC3BB}"/>
                    </a:ext>
                  </a:extLst>
                </p:cNvPr>
                <p:cNvGrpSpPr/>
                <p:nvPr/>
              </p:nvGrpSpPr>
              <p:grpSpPr>
                <a:xfrm>
                  <a:off x="1953883" y="2617249"/>
                  <a:ext cx="393969" cy="215444"/>
                  <a:chOff x="1071777" y="4302297"/>
                  <a:chExt cx="393969" cy="215444"/>
                </a:xfrm>
              </p:grpSpPr>
              <p:sp>
                <p:nvSpPr>
                  <p:cNvPr id="29" name="TextBox 74">
                    <a:extLst>
                      <a:ext uri="{FF2B5EF4-FFF2-40B4-BE49-F238E27FC236}">
                        <a16:creationId xmlns:a16="http://schemas.microsoft.com/office/drawing/2014/main" id="{A9902462-C05C-42C2-8764-0699DFB83AA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30229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</a:t>
                    </a:r>
                  </a:p>
                </p:txBody>
              </p:sp>
              <p:cxnSp>
                <p:nvCxnSpPr>
                  <p:cNvPr id="30" name="Straight Connector 29">
                    <a:extLst>
                      <a:ext uri="{FF2B5EF4-FFF2-40B4-BE49-F238E27FC236}">
                        <a16:creationId xmlns:a16="http://schemas.microsoft.com/office/drawing/2014/main" id="{38EBF3A5-3647-401E-9ABD-FB2D85380148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41001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60C5357B-7410-45AC-B4E6-8CE6A23820E0}"/>
                    </a:ext>
                  </a:extLst>
                </p:cNvPr>
                <p:cNvGrpSpPr/>
                <p:nvPr/>
              </p:nvGrpSpPr>
              <p:grpSpPr>
                <a:xfrm>
                  <a:off x="1953883" y="2766450"/>
                  <a:ext cx="344472" cy="215444"/>
                  <a:chOff x="1071777" y="4692003"/>
                  <a:chExt cx="344472" cy="215444"/>
                </a:xfrm>
              </p:grpSpPr>
              <p:sp>
                <p:nvSpPr>
                  <p:cNvPr id="27" name="TextBox 74">
                    <a:extLst>
                      <a:ext uri="{FF2B5EF4-FFF2-40B4-BE49-F238E27FC236}">
                        <a16:creationId xmlns:a16="http://schemas.microsoft.com/office/drawing/2014/main" id="{498387CB-BA78-4A40-B391-4335B75920E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692003"/>
                    <a:ext cx="34447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p:txBody>
              </p:sp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95EFAA73-DD81-4490-8DAE-23F8309D8EBD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80287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A827582-A8A9-4C03-AA1C-90D2CA10DDEF}"/>
                    </a:ext>
                  </a:extLst>
                </p:cNvPr>
                <p:cNvSpPr txBox="1"/>
                <p:nvPr/>
              </p:nvSpPr>
              <p:spPr>
                <a:xfrm>
                  <a:off x="4092306" y="3318623"/>
                  <a:ext cx="591829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α</a:t>
                  </a:r>
                  <a:r>
                    <a:rPr lang="en-US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-FLAG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AEAF8ED-A7C5-4969-94FD-C8C59E0FD51E}"/>
                    </a:ext>
                  </a:extLst>
                </p:cNvPr>
                <p:cNvSpPr txBox="1"/>
                <p:nvPr/>
              </p:nvSpPr>
              <p:spPr>
                <a:xfrm>
                  <a:off x="1940359" y="1309041"/>
                  <a:ext cx="425729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800" dirty="0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5721D7D1-6FAF-4D09-9A63-60B2037BCD56}"/>
                    </a:ext>
                  </a:extLst>
                </p:cNvPr>
                <p:cNvSpPr/>
                <p:nvPr/>
              </p:nvSpPr>
              <p:spPr>
                <a:xfrm>
                  <a:off x="2656350" y="1563087"/>
                  <a:ext cx="1418256" cy="1691288"/>
                </a:xfrm>
                <a:prstGeom prst="rect">
                  <a:avLst/>
                </a:prstGeom>
                <a:noFill/>
                <a:ln w="95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AFCBE900-5A83-4DD7-BF0E-4820D88B9299}"/>
                    </a:ext>
                  </a:extLst>
                </p:cNvPr>
                <p:cNvGrpSpPr/>
                <p:nvPr/>
              </p:nvGrpSpPr>
              <p:grpSpPr>
                <a:xfrm>
                  <a:off x="1953883" y="2971923"/>
                  <a:ext cx="344472" cy="215444"/>
                  <a:chOff x="1071777" y="4692003"/>
                  <a:chExt cx="344472" cy="215444"/>
                </a:xfrm>
              </p:grpSpPr>
              <p:sp>
                <p:nvSpPr>
                  <p:cNvPr id="75" name="TextBox 74">
                    <a:extLst>
                      <a:ext uri="{FF2B5EF4-FFF2-40B4-BE49-F238E27FC236}">
                        <a16:creationId xmlns:a16="http://schemas.microsoft.com/office/drawing/2014/main" id="{8BD4135B-5A5E-4F5F-8477-3354DD6C744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692003"/>
                    <a:ext cx="34447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</a:t>
                    </a:r>
                  </a:p>
                </p:txBody>
              </p:sp>
              <p:cxnSp>
                <p:nvCxnSpPr>
                  <p:cNvPr id="76" name="Straight Connector 75">
                    <a:extLst>
                      <a:ext uri="{FF2B5EF4-FFF2-40B4-BE49-F238E27FC236}">
                        <a16:creationId xmlns:a16="http://schemas.microsoft.com/office/drawing/2014/main" id="{CA0AAD14-E9F5-420D-9639-65383C17E5E6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80287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5" name="Rectangle 164">
                  <a:extLst>
                    <a:ext uri="{FF2B5EF4-FFF2-40B4-BE49-F238E27FC236}">
                      <a16:creationId xmlns:a16="http://schemas.microsoft.com/office/drawing/2014/main" id="{91AD14F2-3F14-4EAA-9293-855B250E40E4}"/>
                    </a:ext>
                  </a:extLst>
                </p:cNvPr>
                <p:cNvSpPr/>
                <p:nvPr/>
              </p:nvSpPr>
              <p:spPr>
                <a:xfrm>
                  <a:off x="2676258" y="1065019"/>
                  <a:ext cx="1335622" cy="2539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0     1     2      3     4</a:t>
                  </a:r>
                  <a:endParaRPr lang="en-US" sz="1050" dirty="0"/>
                </a:p>
              </p:txBody>
            </p:sp>
            <p:grpSp>
              <p:nvGrpSpPr>
                <p:cNvPr id="168" name="Group 167">
                  <a:extLst>
                    <a:ext uri="{FF2B5EF4-FFF2-40B4-BE49-F238E27FC236}">
                      <a16:creationId xmlns:a16="http://schemas.microsoft.com/office/drawing/2014/main" id="{0E86534E-3192-4CE5-B35E-3CA8F3D08EF7}"/>
                    </a:ext>
                  </a:extLst>
                </p:cNvPr>
                <p:cNvGrpSpPr/>
                <p:nvPr/>
              </p:nvGrpSpPr>
              <p:grpSpPr>
                <a:xfrm>
                  <a:off x="2630019" y="828233"/>
                  <a:ext cx="1462287" cy="253916"/>
                  <a:chOff x="2630019" y="880626"/>
                  <a:chExt cx="1462287" cy="253916"/>
                </a:xfrm>
              </p:grpSpPr>
              <p:sp>
                <p:nvSpPr>
                  <p:cNvPr id="166" name="TextBox 50">
                    <a:extLst>
                      <a:ext uri="{FF2B5EF4-FFF2-40B4-BE49-F238E27FC236}">
                        <a16:creationId xmlns:a16="http://schemas.microsoft.com/office/drawing/2014/main" id="{942B0B19-8FE9-4702-810B-72FA319E393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30019" y="880626"/>
                    <a:ext cx="1462287" cy="2539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050" dirty="0"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rPr>
                      <a:t>Time (days)</a:t>
                    </a:r>
                  </a:p>
                </p:txBody>
              </p:sp>
              <p:cxnSp>
                <p:nvCxnSpPr>
                  <p:cNvPr id="167" name="Straight Connector 166">
                    <a:extLst>
                      <a:ext uri="{FF2B5EF4-FFF2-40B4-BE49-F238E27FC236}">
                        <a16:creationId xmlns:a16="http://schemas.microsoft.com/office/drawing/2014/main" id="{7B3DD51B-4C03-4A26-A9E3-9DB78EFC76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63361" y="1123528"/>
                    <a:ext cx="1417320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105" name="Straight Arrow Connector 104">
              <a:extLst>
                <a:ext uri="{FF2B5EF4-FFF2-40B4-BE49-F238E27FC236}">
                  <a16:creationId xmlns:a16="http://schemas.microsoft.com/office/drawing/2014/main" id="{7CF540C8-FC18-C72A-800E-665235CE68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9874" y="1347433"/>
              <a:ext cx="36576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7794A289-3ED6-2EBB-8B1D-50902C8D8366}"/>
                </a:ext>
              </a:extLst>
            </p:cNvPr>
            <p:cNvSpPr txBox="1"/>
            <p:nvPr/>
          </p:nvSpPr>
          <p:spPr>
            <a:xfrm>
              <a:off x="4559529" y="1232017"/>
              <a:ext cx="5549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MnmA</a:t>
              </a:r>
            </a:p>
          </p:txBody>
        </p: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396F6F87-BB14-7D45-3551-5730D6C6C6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9874" y="4485909"/>
              <a:ext cx="36576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9B04ADC5-675F-491D-60C6-8D6010395AA5}"/>
                </a:ext>
              </a:extLst>
            </p:cNvPr>
            <p:cNvSpPr txBox="1"/>
            <p:nvPr/>
          </p:nvSpPr>
          <p:spPr>
            <a:xfrm>
              <a:off x="4559529" y="4370493"/>
              <a:ext cx="67358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Aldolase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8445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2909</TotalTime>
  <Words>76</Words>
  <Application>Microsoft Office PowerPoint</Application>
  <PresentationFormat>Letter Paper (8.5x11 in)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AEM Rubayet Elahi</dc:creator>
  <cp:lastModifiedBy>Rubayet Elahi</cp:lastModifiedBy>
  <cp:revision>68</cp:revision>
  <dcterms:created xsi:type="dcterms:W3CDTF">2022-07-12T04:12:26Z</dcterms:created>
  <dcterms:modified xsi:type="dcterms:W3CDTF">2023-04-23T17:36:36Z</dcterms:modified>
</cp:coreProperties>
</file>