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81" autoAdjust="0"/>
    <p:restoredTop sz="94660"/>
  </p:normalViewPr>
  <p:slideViewPr>
    <p:cSldViewPr snapToGrid="0">
      <p:cViewPr varScale="1">
        <p:scale>
          <a:sx n="81" d="100"/>
          <a:sy n="81" d="100"/>
        </p:scale>
        <p:origin x="283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521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9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6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612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434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38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291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91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85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51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752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562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>
            <a:extLst>
              <a:ext uri="{FF2B5EF4-FFF2-40B4-BE49-F238E27FC236}">
                <a16:creationId xmlns:a16="http://schemas.microsoft.com/office/drawing/2014/main" id="{31297083-5D18-4619-A6F1-893D79DD75F7}"/>
              </a:ext>
            </a:extLst>
          </p:cNvPr>
          <p:cNvSpPr txBox="1"/>
          <p:nvPr/>
        </p:nvSpPr>
        <p:spPr>
          <a:xfrm>
            <a:off x="371770" y="5632274"/>
            <a:ext cx="6266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3- figure supplement 4- source data 1.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Full immunoblot shown in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3- figure supplement 4(C)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The red boxes correspond to the cropped images in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3- figure supplement 4(C)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EAA8E24-1EB7-3881-BC8A-29252D637E3B}"/>
              </a:ext>
            </a:extLst>
          </p:cNvPr>
          <p:cNvGrpSpPr/>
          <p:nvPr/>
        </p:nvGrpSpPr>
        <p:grpSpPr>
          <a:xfrm>
            <a:off x="2476387" y="210547"/>
            <a:ext cx="2198110" cy="4451678"/>
            <a:chOff x="2476387" y="210547"/>
            <a:chExt cx="2198110" cy="4451678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763847F3-C891-4D61-8A42-0D6747A5D03E}"/>
                </a:ext>
              </a:extLst>
            </p:cNvPr>
            <p:cNvGrpSpPr/>
            <p:nvPr/>
          </p:nvGrpSpPr>
          <p:grpSpPr>
            <a:xfrm>
              <a:off x="2476387" y="210547"/>
              <a:ext cx="1905225" cy="4451678"/>
              <a:chOff x="1016899" y="873948"/>
              <a:chExt cx="1905225" cy="4451678"/>
            </a:xfrm>
          </p:grpSpPr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BDA1D7A8-010E-478C-9C84-310A8535258E}"/>
                  </a:ext>
                </a:extLst>
              </p:cNvPr>
              <p:cNvGrpSpPr/>
              <p:nvPr/>
            </p:nvGrpSpPr>
            <p:grpSpPr>
              <a:xfrm>
                <a:off x="1019105" y="3264561"/>
                <a:ext cx="1903019" cy="2061065"/>
                <a:chOff x="1019105" y="3264561"/>
                <a:chExt cx="1903019" cy="2061065"/>
              </a:xfrm>
            </p:grpSpPr>
            <p:pic>
              <p:nvPicPr>
                <p:cNvPr id="5" name="Picture 4">
                  <a:extLst>
                    <a:ext uri="{FF2B5EF4-FFF2-40B4-BE49-F238E27FC236}">
                      <a16:creationId xmlns:a16="http://schemas.microsoft.com/office/drawing/2014/main" id="{08EDC080-F0E6-4880-B75C-CC8759BCB07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505" t="65714" r="74506" b="13498"/>
                <a:stretch/>
              </p:blipFill>
              <p:spPr>
                <a:xfrm>
                  <a:off x="1436914" y="3264561"/>
                  <a:ext cx="753627" cy="2061065"/>
                </a:xfrm>
                <a:prstGeom prst="rect">
                  <a:avLst/>
                </a:prstGeom>
              </p:spPr>
            </p:pic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82540136-AC22-46DA-9314-BC7C76843905}"/>
                    </a:ext>
                  </a:extLst>
                </p:cNvPr>
                <p:cNvGrpSpPr/>
                <p:nvPr/>
              </p:nvGrpSpPr>
              <p:grpSpPr>
                <a:xfrm>
                  <a:off x="1022727" y="3437204"/>
                  <a:ext cx="393969" cy="215444"/>
                  <a:chOff x="1022727" y="3437204"/>
                  <a:chExt cx="393969" cy="215444"/>
                </a:xfrm>
              </p:grpSpPr>
              <p:sp>
                <p:nvSpPr>
                  <p:cNvPr id="59" name="TextBox 74">
                    <a:extLst>
                      <a:ext uri="{FF2B5EF4-FFF2-40B4-BE49-F238E27FC236}">
                        <a16:creationId xmlns:a16="http://schemas.microsoft.com/office/drawing/2014/main" id="{31EB3171-27CE-40E4-98C6-987B8149F1C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22727" y="3437204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250</a:t>
                    </a:r>
                  </a:p>
                </p:txBody>
              </p:sp>
              <p:cxnSp>
                <p:nvCxnSpPr>
                  <p:cNvPr id="47" name="Straight Connector 46">
                    <a:extLst>
                      <a:ext uri="{FF2B5EF4-FFF2-40B4-BE49-F238E27FC236}">
                        <a16:creationId xmlns:a16="http://schemas.microsoft.com/office/drawing/2014/main" id="{92422084-0BCE-4D07-A594-6C831AB14476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54873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349FE1DE-6740-41AF-96B8-A7E5D112E924}"/>
                    </a:ext>
                  </a:extLst>
                </p:cNvPr>
                <p:cNvGrpSpPr/>
                <p:nvPr/>
              </p:nvGrpSpPr>
              <p:grpSpPr>
                <a:xfrm>
                  <a:off x="1019552" y="3527934"/>
                  <a:ext cx="393969" cy="215444"/>
                  <a:chOff x="1019552" y="3527934"/>
                  <a:chExt cx="393969" cy="215444"/>
                </a:xfrm>
              </p:grpSpPr>
              <p:sp>
                <p:nvSpPr>
                  <p:cNvPr id="58" name="TextBox 74">
                    <a:extLst>
                      <a:ext uri="{FF2B5EF4-FFF2-40B4-BE49-F238E27FC236}">
                        <a16:creationId xmlns:a16="http://schemas.microsoft.com/office/drawing/2014/main" id="{E835F1EB-4800-4A26-B315-36A84E7A8439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9552" y="3527934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150</a:t>
                    </a:r>
                  </a:p>
                </p:txBody>
              </p:sp>
              <p:cxnSp>
                <p:nvCxnSpPr>
                  <p:cNvPr id="48" name="Straight Connector 47">
                    <a:extLst>
                      <a:ext uri="{FF2B5EF4-FFF2-40B4-BE49-F238E27FC236}">
                        <a16:creationId xmlns:a16="http://schemas.microsoft.com/office/drawing/2014/main" id="{2CF310E4-1432-4BD7-B3B2-C9548AE335F5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629403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id="{6A801BDE-A253-44F1-8926-EEEB66D7455B}"/>
                    </a:ext>
                  </a:extLst>
                </p:cNvPr>
                <p:cNvGrpSpPr/>
                <p:nvPr/>
              </p:nvGrpSpPr>
              <p:grpSpPr>
                <a:xfrm>
                  <a:off x="1071777" y="3743143"/>
                  <a:ext cx="393969" cy="215444"/>
                  <a:chOff x="1071777" y="3743143"/>
                  <a:chExt cx="393969" cy="215444"/>
                </a:xfrm>
              </p:grpSpPr>
              <p:sp>
                <p:nvSpPr>
                  <p:cNvPr id="61" name="TextBox 74">
                    <a:extLst>
                      <a:ext uri="{FF2B5EF4-FFF2-40B4-BE49-F238E27FC236}">
                        <a16:creationId xmlns:a16="http://schemas.microsoft.com/office/drawing/2014/main" id="{8504E7EA-1C92-4E1C-96D9-6BBF325329C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3743143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75</a:t>
                    </a:r>
                  </a:p>
                </p:txBody>
              </p:sp>
              <p:cxnSp>
                <p:nvCxnSpPr>
                  <p:cNvPr id="49" name="Straight Connector 48">
                    <a:extLst>
                      <a:ext uri="{FF2B5EF4-FFF2-40B4-BE49-F238E27FC236}">
                        <a16:creationId xmlns:a16="http://schemas.microsoft.com/office/drawing/2014/main" id="{0616D884-36CC-4730-B5F6-407A91176243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850865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2" name="Group 71">
                  <a:extLst>
                    <a:ext uri="{FF2B5EF4-FFF2-40B4-BE49-F238E27FC236}">
                      <a16:creationId xmlns:a16="http://schemas.microsoft.com/office/drawing/2014/main" id="{959F12EF-17CA-4EE2-82D8-0B3554685D5C}"/>
                    </a:ext>
                  </a:extLst>
                </p:cNvPr>
                <p:cNvGrpSpPr/>
                <p:nvPr/>
              </p:nvGrpSpPr>
              <p:grpSpPr>
                <a:xfrm>
                  <a:off x="1019105" y="3658233"/>
                  <a:ext cx="393969" cy="215444"/>
                  <a:chOff x="1019105" y="3613783"/>
                  <a:chExt cx="393969" cy="215444"/>
                </a:xfrm>
              </p:grpSpPr>
              <p:sp>
                <p:nvSpPr>
                  <p:cNvPr id="60" name="TextBox 74">
                    <a:extLst>
                      <a:ext uri="{FF2B5EF4-FFF2-40B4-BE49-F238E27FC236}">
                        <a16:creationId xmlns:a16="http://schemas.microsoft.com/office/drawing/2014/main" id="{DF17E26A-DE70-49AD-870F-8BF2132BF8CF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9105" y="3613783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</a:t>
                    </a:r>
                  </a:p>
                </p:txBody>
              </p:sp>
              <p:cxnSp>
                <p:nvCxnSpPr>
                  <p:cNvPr id="50" name="Straight Connector 49">
                    <a:extLst>
                      <a:ext uri="{FF2B5EF4-FFF2-40B4-BE49-F238E27FC236}">
                        <a16:creationId xmlns:a16="http://schemas.microsoft.com/office/drawing/2014/main" id="{A2556EF3-CF83-4244-A1F5-F34F37D0F2A5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740555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848E141B-6319-4D72-B65F-122493B243C3}"/>
                    </a:ext>
                  </a:extLst>
                </p:cNvPr>
                <p:cNvGrpSpPr/>
                <p:nvPr/>
              </p:nvGrpSpPr>
              <p:grpSpPr>
                <a:xfrm>
                  <a:off x="1071777" y="3962976"/>
                  <a:ext cx="393969" cy="215444"/>
                  <a:chOff x="1071777" y="3851851"/>
                  <a:chExt cx="393969" cy="215444"/>
                </a:xfrm>
              </p:grpSpPr>
              <p:sp>
                <p:nvSpPr>
                  <p:cNvPr id="57" name="TextBox 74">
                    <a:extLst>
                      <a:ext uri="{FF2B5EF4-FFF2-40B4-BE49-F238E27FC236}">
                        <a16:creationId xmlns:a16="http://schemas.microsoft.com/office/drawing/2014/main" id="{9DBFE108-5B3C-4EC1-8A02-245FE0B1257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3851851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50</a:t>
                    </a:r>
                  </a:p>
                </p:txBody>
              </p:sp>
              <p:cxnSp>
                <p:nvCxnSpPr>
                  <p:cNvPr id="51" name="Straight Connector 50">
                    <a:extLst>
                      <a:ext uri="{FF2B5EF4-FFF2-40B4-BE49-F238E27FC236}">
                        <a16:creationId xmlns:a16="http://schemas.microsoft.com/office/drawing/2014/main" id="{7D8BB24A-39D8-4E67-8833-08585485E99B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959573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8EEB059C-042B-409C-8790-7B557F433131}"/>
                    </a:ext>
                  </a:extLst>
                </p:cNvPr>
                <p:cNvGrpSpPr/>
                <p:nvPr/>
              </p:nvGrpSpPr>
              <p:grpSpPr>
                <a:xfrm>
                  <a:off x="1071777" y="4156663"/>
                  <a:ext cx="393969" cy="215444"/>
                  <a:chOff x="1071777" y="4026488"/>
                  <a:chExt cx="393969" cy="215444"/>
                </a:xfrm>
              </p:grpSpPr>
              <p:sp>
                <p:nvSpPr>
                  <p:cNvPr id="62" name="TextBox 74">
                    <a:extLst>
                      <a:ext uri="{FF2B5EF4-FFF2-40B4-BE49-F238E27FC236}">
                        <a16:creationId xmlns:a16="http://schemas.microsoft.com/office/drawing/2014/main" id="{8F5FE7B2-B13C-4DE1-98FE-E828502F46F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026488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37</a:t>
                    </a:r>
                  </a:p>
                </p:txBody>
              </p:sp>
              <p:cxnSp>
                <p:nvCxnSpPr>
                  <p:cNvPr id="52" name="Straight Connector 51">
                    <a:extLst>
                      <a:ext uri="{FF2B5EF4-FFF2-40B4-BE49-F238E27FC236}">
                        <a16:creationId xmlns:a16="http://schemas.microsoft.com/office/drawing/2014/main" id="{845AF0E4-8EF8-48E5-9F66-09CC3A3846CE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13421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id="{CCA70076-5AD9-45ED-B968-29704CEEDA9D}"/>
                    </a:ext>
                  </a:extLst>
                </p:cNvPr>
                <p:cNvGrpSpPr/>
                <p:nvPr/>
              </p:nvGrpSpPr>
              <p:grpSpPr>
                <a:xfrm>
                  <a:off x="1071777" y="4345417"/>
                  <a:ext cx="393969" cy="215444"/>
                  <a:chOff x="1071777" y="4186667"/>
                  <a:chExt cx="393969" cy="215444"/>
                </a:xfrm>
              </p:grpSpPr>
              <p:sp>
                <p:nvSpPr>
                  <p:cNvPr id="63" name="TextBox 74">
                    <a:extLst>
                      <a:ext uri="{FF2B5EF4-FFF2-40B4-BE49-F238E27FC236}">
                        <a16:creationId xmlns:a16="http://schemas.microsoft.com/office/drawing/2014/main" id="{4F0557BF-7FC3-4DA5-B56E-F67C802E675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186667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  <p:cxnSp>
                <p:nvCxnSpPr>
                  <p:cNvPr id="53" name="Straight Connector 52">
                    <a:extLst>
                      <a:ext uri="{FF2B5EF4-FFF2-40B4-BE49-F238E27FC236}">
                        <a16:creationId xmlns:a16="http://schemas.microsoft.com/office/drawing/2014/main" id="{1E2D7266-178D-4CD8-B80A-596873D5D66D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294389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214552B6-08C8-4E66-8E10-7FA262EAC6B4}"/>
                    </a:ext>
                  </a:extLst>
                </p:cNvPr>
                <p:cNvGrpSpPr/>
                <p:nvPr/>
              </p:nvGrpSpPr>
              <p:grpSpPr>
                <a:xfrm>
                  <a:off x="1071777" y="4492797"/>
                  <a:ext cx="393969" cy="215444"/>
                  <a:chOff x="1071777" y="4302297"/>
                  <a:chExt cx="393969" cy="215444"/>
                </a:xfrm>
              </p:grpSpPr>
              <p:sp>
                <p:nvSpPr>
                  <p:cNvPr id="64" name="TextBox 74">
                    <a:extLst>
                      <a:ext uri="{FF2B5EF4-FFF2-40B4-BE49-F238E27FC236}">
                        <a16:creationId xmlns:a16="http://schemas.microsoft.com/office/drawing/2014/main" id="{60084B7D-CF6E-406C-BDD4-AB29DC20854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302297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</a:t>
                    </a:r>
                  </a:p>
                </p:txBody>
              </p:sp>
              <p:cxnSp>
                <p:nvCxnSpPr>
                  <p:cNvPr id="54" name="Straight Connector 53">
                    <a:extLst>
                      <a:ext uri="{FF2B5EF4-FFF2-40B4-BE49-F238E27FC236}">
                        <a16:creationId xmlns:a16="http://schemas.microsoft.com/office/drawing/2014/main" id="{130E9207-2A7A-431A-8551-8153AF220FD6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410019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6A69ABA8-D665-4C4C-BD4E-E238CF2E65AD}"/>
                    </a:ext>
                  </a:extLst>
                </p:cNvPr>
                <p:cNvGrpSpPr/>
                <p:nvPr/>
              </p:nvGrpSpPr>
              <p:grpSpPr>
                <a:xfrm>
                  <a:off x="1071777" y="4692003"/>
                  <a:ext cx="344472" cy="215444"/>
                  <a:chOff x="1071777" y="4692003"/>
                  <a:chExt cx="344472" cy="215444"/>
                </a:xfrm>
              </p:grpSpPr>
              <p:sp>
                <p:nvSpPr>
                  <p:cNvPr id="65" name="TextBox 74">
                    <a:extLst>
                      <a:ext uri="{FF2B5EF4-FFF2-40B4-BE49-F238E27FC236}">
                        <a16:creationId xmlns:a16="http://schemas.microsoft.com/office/drawing/2014/main" id="{1ECA23CD-204D-40CB-B812-36B7563C9569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692003"/>
                    <a:ext cx="34447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</a:t>
                    </a:r>
                  </a:p>
                </p:txBody>
              </p:sp>
              <p:cxnSp>
                <p:nvCxnSpPr>
                  <p:cNvPr id="55" name="Straight Connector 54">
                    <a:extLst>
                      <a:ext uri="{FF2B5EF4-FFF2-40B4-BE49-F238E27FC236}">
                        <a16:creationId xmlns:a16="http://schemas.microsoft.com/office/drawing/2014/main" id="{F5BA146F-6F38-4D96-A789-C1275A56FEBD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80287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7A8CE5D0-DE8E-4A78-9263-EC48CE959B1F}"/>
                    </a:ext>
                  </a:extLst>
                </p:cNvPr>
                <p:cNvSpPr txBox="1"/>
                <p:nvPr/>
              </p:nvSpPr>
              <p:spPr>
                <a:xfrm>
                  <a:off x="2189231" y="5094794"/>
                  <a:ext cx="732893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α</a:t>
                  </a:r>
                  <a:r>
                    <a:rPr lang="en-US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-Aldolase</a:t>
                  </a:r>
                </a:p>
              </p:txBody>
            </p:sp>
          </p:grp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E5BEB161-826E-48E8-9F5E-07EBC5C44227}"/>
                  </a:ext>
                </a:extLst>
              </p:cNvPr>
              <p:cNvGrpSpPr/>
              <p:nvPr/>
            </p:nvGrpSpPr>
            <p:grpSpPr>
              <a:xfrm>
                <a:off x="1016899" y="873948"/>
                <a:ext cx="1786896" cy="2282817"/>
                <a:chOff x="1016899" y="873948"/>
                <a:chExt cx="1786896" cy="2282817"/>
              </a:xfrm>
            </p:grpSpPr>
            <p:grpSp>
              <p:nvGrpSpPr>
                <p:cNvPr id="99" name="Group 98">
                  <a:extLst>
                    <a:ext uri="{FF2B5EF4-FFF2-40B4-BE49-F238E27FC236}">
                      <a16:creationId xmlns:a16="http://schemas.microsoft.com/office/drawing/2014/main" id="{80B4E854-C728-4FAB-906B-2A339AA3F292}"/>
                    </a:ext>
                  </a:extLst>
                </p:cNvPr>
                <p:cNvGrpSpPr/>
                <p:nvPr/>
              </p:nvGrpSpPr>
              <p:grpSpPr>
                <a:xfrm>
                  <a:off x="1021463" y="1433083"/>
                  <a:ext cx="393969" cy="215444"/>
                  <a:chOff x="1022727" y="3411804"/>
                  <a:chExt cx="393969" cy="215444"/>
                </a:xfrm>
              </p:grpSpPr>
              <p:sp>
                <p:nvSpPr>
                  <p:cNvPr id="100" name="TextBox 74">
                    <a:extLst>
                      <a:ext uri="{FF2B5EF4-FFF2-40B4-BE49-F238E27FC236}">
                        <a16:creationId xmlns:a16="http://schemas.microsoft.com/office/drawing/2014/main" id="{48ECF864-9816-4CA1-B6F9-33E200DF692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22727" y="3411804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250</a:t>
                    </a:r>
                  </a:p>
                </p:txBody>
              </p: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732F646B-4A46-4901-AC40-965679551DB4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54873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7" name="Picture 6" descr="A picture containing text&#10;&#10;Description automatically generated">
                  <a:extLst>
                    <a:ext uri="{FF2B5EF4-FFF2-40B4-BE49-F238E27FC236}">
                      <a16:creationId xmlns:a16="http://schemas.microsoft.com/office/drawing/2014/main" id="{181138DB-6105-4E30-8F94-14BE5A66A0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7729" t="59848" r="71282" b="14919"/>
                <a:stretch/>
              </p:blipFill>
              <p:spPr>
                <a:xfrm>
                  <a:off x="1436914" y="1095375"/>
                  <a:ext cx="753627" cy="2059807"/>
                </a:xfrm>
                <a:prstGeom prst="rect">
                  <a:avLst/>
                </a:prstGeom>
              </p:spPr>
            </p:pic>
            <p:grpSp>
              <p:nvGrpSpPr>
                <p:cNvPr id="75" name="Group 74">
                  <a:extLst>
                    <a:ext uri="{FF2B5EF4-FFF2-40B4-BE49-F238E27FC236}">
                      <a16:creationId xmlns:a16="http://schemas.microsoft.com/office/drawing/2014/main" id="{DEB56AD3-24A5-4B1B-ADBF-D48103A032D5}"/>
                    </a:ext>
                  </a:extLst>
                </p:cNvPr>
                <p:cNvGrpSpPr/>
                <p:nvPr/>
              </p:nvGrpSpPr>
              <p:grpSpPr>
                <a:xfrm>
                  <a:off x="1017346" y="1530545"/>
                  <a:ext cx="393969" cy="215444"/>
                  <a:chOff x="1019552" y="3527934"/>
                  <a:chExt cx="393969" cy="215444"/>
                </a:xfrm>
              </p:grpSpPr>
              <p:sp>
                <p:nvSpPr>
                  <p:cNvPr id="76" name="TextBox 74">
                    <a:extLst>
                      <a:ext uri="{FF2B5EF4-FFF2-40B4-BE49-F238E27FC236}">
                        <a16:creationId xmlns:a16="http://schemas.microsoft.com/office/drawing/2014/main" id="{21E2F9B0-5E4D-4F94-909D-D4CD0134B57F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9552" y="3527934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150</a:t>
                    </a:r>
                  </a:p>
                </p:txBody>
              </p:sp>
              <p:cxnSp>
                <p:nvCxnSpPr>
                  <p:cNvPr id="77" name="Straight Connector 76">
                    <a:extLst>
                      <a:ext uri="{FF2B5EF4-FFF2-40B4-BE49-F238E27FC236}">
                        <a16:creationId xmlns:a16="http://schemas.microsoft.com/office/drawing/2014/main" id="{C0C60C93-CF6E-47D1-A93E-447C27F848F2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629403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94013FC1-6A4E-49CE-88AD-841EE1EBBD24}"/>
                    </a:ext>
                  </a:extLst>
                </p:cNvPr>
                <p:cNvGrpSpPr/>
                <p:nvPr/>
              </p:nvGrpSpPr>
              <p:grpSpPr>
                <a:xfrm>
                  <a:off x="1069571" y="1818779"/>
                  <a:ext cx="393969" cy="215444"/>
                  <a:chOff x="1071777" y="3743143"/>
                  <a:chExt cx="393969" cy="215444"/>
                </a:xfrm>
              </p:grpSpPr>
              <p:sp>
                <p:nvSpPr>
                  <p:cNvPr id="79" name="TextBox 74">
                    <a:extLst>
                      <a:ext uri="{FF2B5EF4-FFF2-40B4-BE49-F238E27FC236}">
                        <a16:creationId xmlns:a16="http://schemas.microsoft.com/office/drawing/2014/main" id="{6FD6B88C-51FB-48A8-AC12-7C5D3871DA21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3743143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75</a:t>
                    </a:r>
                  </a:p>
                </p:txBody>
              </p:sp>
              <p:cxnSp>
                <p:nvCxnSpPr>
                  <p:cNvPr id="80" name="Straight Connector 79">
                    <a:extLst>
                      <a:ext uri="{FF2B5EF4-FFF2-40B4-BE49-F238E27FC236}">
                        <a16:creationId xmlns:a16="http://schemas.microsoft.com/office/drawing/2014/main" id="{F0753D17-E7E4-4F17-B0ED-C6E0BBD250B7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850865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Group 80">
                  <a:extLst>
                    <a:ext uri="{FF2B5EF4-FFF2-40B4-BE49-F238E27FC236}">
                      <a16:creationId xmlns:a16="http://schemas.microsoft.com/office/drawing/2014/main" id="{FF8C5F33-97D8-453C-B75A-ED7BD928458A}"/>
                    </a:ext>
                  </a:extLst>
                </p:cNvPr>
                <p:cNvGrpSpPr/>
                <p:nvPr/>
              </p:nvGrpSpPr>
              <p:grpSpPr>
                <a:xfrm>
                  <a:off x="1016899" y="1705294"/>
                  <a:ext cx="393969" cy="215444"/>
                  <a:chOff x="1019105" y="3613783"/>
                  <a:chExt cx="393969" cy="215444"/>
                </a:xfrm>
              </p:grpSpPr>
              <p:sp>
                <p:nvSpPr>
                  <p:cNvPr id="82" name="TextBox 74">
                    <a:extLst>
                      <a:ext uri="{FF2B5EF4-FFF2-40B4-BE49-F238E27FC236}">
                        <a16:creationId xmlns:a16="http://schemas.microsoft.com/office/drawing/2014/main" id="{E7D96F48-81F5-42BC-AC7D-CB5B9778BED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9105" y="3613783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</a:t>
                    </a:r>
                  </a:p>
                </p:txBody>
              </p:sp>
              <p:cxnSp>
                <p:nvCxnSpPr>
                  <p:cNvPr id="83" name="Straight Connector 82">
                    <a:extLst>
                      <a:ext uri="{FF2B5EF4-FFF2-40B4-BE49-F238E27FC236}">
                        <a16:creationId xmlns:a16="http://schemas.microsoft.com/office/drawing/2014/main" id="{E4A6D030-66EC-4142-A7A4-8647588B4F04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740555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5F73BE7C-3ABE-4BDB-BC2C-4D306FD32634}"/>
                    </a:ext>
                  </a:extLst>
                </p:cNvPr>
                <p:cNvGrpSpPr/>
                <p:nvPr/>
              </p:nvGrpSpPr>
              <p:grpSpPr>
                <a:xfrm>
                  <a:off x="1069571" y="1917962"/>
                  <a:ext cx="393969" cy="215444"/>
                  <a:chOff x="1071777" y="3851851"/>
                  <a:chExt cx="393969" cy="215444"/>
                </a:xfrm>
              </p:grpSpPr>
              <p:sp>
                <p:nvSpPr>
                  <p:cNvPr id="85" name="TextBox 74">
                    <a:extLst>
                      <a:ext uri="{FF2B5EF4-FFF2-40B4-BE49-F238E27FC236}">
                        <a16:creationId xmlns:a16="http://schemas.microsoft.com/office/drawing/2014/main" id="{8DDFBCF9-CC5C-4D62-A957-2AC1F04E29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3851851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50</a:t>
                    </a:r>
                  </a:p>
                </p:txBody>
              </p:sp>
              <p:cxnSp>
                <p:nvCxnSpPr>
                  <p:cNvPr id="86" name="Straight Connector 85">
                    <a:extLst>
                      <a:ext uri="{FF2B5EF4-FFF2-40B4-BE49-F238E27FC236}">
                        <a16:creationId xmlns:a16="http://schemas.microsoft.com/office/drawing/2014/main" id="{063F0BB8-6FEF-4064-A4E7-F7DDE2477586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3959573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Group 86">
                  <a:extLst>
                    <a:ext uri="{FF2B5EF4-FFF2-40B4-BE49-F238E27FC236}">
                      <a16:creationId xmlns:a16="http://schemas.microsoft.com/office/drawing/2014/main" id="{36AC056F-5F08-4D1D-A8BF-BC7C5C6874ED}"/>
                    </a:ext>
                  </a:extLst>
                </p:cNvPr>
                <p:cNvGrpSpPr/>
                <p:nvPr/>
              </p:nvGrpSpPr>
              <p:grpSpPr>
                <a:xfrm>
                  <a:off x="1069571" y="2213249"/>
                  <a:ext cx="393969" cy="215444"/>
                  <a:chOff x="1071777" y="4026488"/>
                  <a:chExt cx="393969" cy="215444"/>
                </a:xfrm>
              </p:grpSpPr>
              <p:sp>
                <p:nvSpPr>
                  <p:cNvPr id="88" name="TextBox 74">
                    <a:extLst>
                      <a:ext uri="{FF2B5EF4-FFF2-40B4-BE49-F238E27FC236}">
                        <a16:creationId xmlns:a16="http://schemas.microsoft.com/office/drawing/2014/main" id="{29555CBB-6888-4553-B164-98468F361B69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026488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37</a:t>
                    </a:r>
                  </a:p>
                </p:txBody>
              </p:sp>
              <p:cxnSp>
                <p:nvCxnSpPr>
                  <p:cNvPr id="89" name="Straight Connector 88">
                    <a:extLst>
                      <a:ext uri="{FF2B5EF4-FFF2-40B4-BE49-F238E27FC236}">
                        <a16:creationId xmlns:a16="http://schemas.microsoft.com/office/drawing/2014/main" id="{7F944CFF-8D91-469D-BC10-43A71C9CFB81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13421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DDC7CB48-8C99-41C1-B56D-9DD2C548BD58}"/>
                    </a:ext>
                  </a:extLst>
                </p:cNvPr>
                <p:cNvGrpSpPr/>
                <p:nvPr/>
              </p:nvGrpSpPr>
              <p:grpSpPr>
                <a:xfrm>
                  <a:off x="1069571" y="2322628"/>
                  <a:ext cx="393969" cy="215444"/>
                  <a:chOff x="1071777" y="4186667"/>
                  <a:chExt cx="393969" cy="215444"/>
                </a:xfrm>
              </p:grpSpPr>
              <p:sp>
                <p:nvSpPr>
                  <p:cNvPr id="91" name="TextBox 74">
                    <a:extLst>
                      <a:ext uri="{FF2B5EF4-FFF2-40B4-BE49-F238E27FC236}">
                        <a16:creationId xmlns:a16="http://schemas.microsoft.com/office/drawing/2014/main" id="{4E3A4D80-B461-4AED-B05B-452A18EF6BD9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186667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  <p:cxnSp>
                <p:nvCxnSpPr>
                  <p:cNvPr id="92" name="Straight Connector 91">
                    <a:extLst>
                      <a:ext uri="{FF2B5EF4-FFF2-40B4-BE49-F238E27FC236}">
                        <a16:creationId xmlns:a16="http://schemas.microsoft.com/office/drawing/2014/main" id="{90E742B9-6FAD-45FB-9F1E-79083AF7B11F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294389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2043C1D0-E002-459B-9C5F-9B1CF78D274D}"/>
                    </a:ext>
                  </a:extLst>
                </p:cNvPr>
                <p:cNvGrpSpPr/>
                <p:nvPr/>
              </p:nvGrpSpPr>
              <p:grpSpPr>
                <a:xfrm>
                  <a:off x="1069571" y="2511283"/>
                  <a:ext cx="393969" cy="215444"/>
                  <a:chOff x="1071777" y="4302297"/>
                  <a:chExt cx="393969" cy="215444"/>
                </a:xfrm>
              </p:grpSpPr>
              <p:sp>
                <p:nvSpPr>
                  <p:cNvPr id="94" name="TextBox 74">
                    <a:extLst>
                      <a:ext uri="{FF2B5EF4-FFF2-40B4-BE49-F238E27FC236}">
                        <a16:creationId xmlns:a16="http://schemas.microsoft.com/office/drawing/2014/main" id="{30079EB1-F70A-4EE4-AD46-92B233D485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302297"/>
                    <a:ext cx="393969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</a:t>
                    </a:r>
                  </a:p>
                </p:txBody>
              </p: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23D2AE56-54CD-4221-94C5-599E4DCD8D45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410019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6" name="Group 95">
                  <a:extLst>
                    <a:ext uri="{FF2B5EF4-FFF2-40B4-BE49-F238E27FC236}">
                      <a16:creationId xmlns:a16="http://schemas.microsoft.com/office/drawing/2014/main" id="{49871DF2-4A26-4C26-BD4F-E8BE45824165}"/>
                    </a:ext>
                  </a:extLst>
                </p:cNvPr>
                <p:cNvGrpSpPr/>
                <p:nvPr/>
              </p:nvGrpSpPr>
              <p:grpSpPr>
                <a:xfrm>
                  <a:off x="1069571" y="2710489"/>
                  <a:ext cx="344472" cy="215444"/>
                  <a:chOff x="1071777" y="4692003"/>
                  <a:chExt cx="344472" cy="215444"/>
                </a:xfrm>
              </p:grpSpPr>
              <p:sp>
                <p:nvSpPr>
                  <p:cNvPr id="97" name="TextBox 74">
                    <a:extLst>
                      <a:ext uri="{FF2B5EF4-FFF2-40B4-BE49-F238E27FC236}">
                        <a16:creationId xmlns:a16="http://schemas.microsoft.com/office/drawing/2014/main" id="{A9B06C3E-130D-46DD-99E7-D44D4180BF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1777" y="4692003"/>
                    <a:ext cx="344472" cy="2154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</a:t>
                    </a:r>
                  </a:p>
                </p:txBody>
              </p: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EA1EE871-AEC7-4E7F-B52D-7F0B1AE8BA59}"/>
                      </a:ext>
                    </a:extLst>
                  </p:cNvPr>
                  <p:cNvCxnSpPr/>
                  <p:nvPr/>
                </p:nvCxnSpPr>
                <p:spPr>
                  <a:xfrm>
                    <a:off x="1318448" y="4802870"/>
                    <a:ext cx="91440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2" name="TextBox 101">
                  <a:extLst>
                    <a:ext uri="{FF2B5EF4-FFF2-40B4-BE49-F238E27FC236}">
                      <a16:creationId xmlns:a16="http://schemas.microsoft.com/office/drawing/2014/main" id="{F9CED3FE-9623-4F52-93CB-4B6528191DBB}"/>
                    </a:ext>
                  </a:extLst>
                </p:cNvPr>
                <p:cNvSpPr txBox="1"/>
                <p:nvPr/>
              </p:nvSpPr>
              <p:spPr>
                <a:xfrm>
                  <a:off x="2211966" y="2925933"/>
                  <a:ext cx="591829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α</a:t>
                  </a:r>
                  <a:r>
                    <a:rPr lang="en-US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-FLAG</a:t>
                  </a:r>
                </a:p>
              </p:txBody>
            </p:sp>
            <p:sp>
              <p:nvSpPr>
                <p:cNvPr id="104" name="TextBox 103">
                  <a:extLst>
                    <a:ext uri="{FF2B5EF4-FFF2-40B4-BE49-F238E27FC236}">
                      <a16:creationId xmlns:a16="http://schemas.microsoft.com/office/drawing/2014/main" id="{8326F6BE-B708-441C-AFB7-60519606BC3D}"/>
                    </a:ext>
                  </a:extLst>
                </p:cNvPr>
                <p:cNvSpPr txBox="1"/>
                <p:nvPr/>
              </p:nvSpPr>
              <p:spPr>
                <a:xfrm>
                  <a:off x="1639648" y="873948"/>
                  <a:ext cx="220003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</a:t>
                  </a:r>
                </a:p>
              </p:txBody>
            </p:sp>
            <p:sp>
              <p:nvSpPr>
                <p:cNvPr id="105" name="TextBox 104">
                  <a:extLst>
                    <a:ext uri="{FF2B5EF4-FFF2-40B4-BE49-F238E27FC236}">
                      <a16:creationId xmlns:a16="http://schemas.microsoft.com/office/drawing/2014/main" id="{A5F51FE6-0F67-4521-9CAE-2DE462AA40B0}"/>
                    </a:ext>
                  </a:extLst>
                </p:cNvPr>
                <p:cNvSpPr txBox="1"/>
                <p:nvPr/>
              </p:nvSpPr>
              <p:spPr>
                <a:xfrm>
                  <a:off x="1854187" y="873948"/>
                  <a:ext cx="220003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</a:t>
                  </a:r>
                </a:p>
              </p:txBody>
            </p:sp>
            <p:sp>
              <p:nvSpPr>
                <p:cNvPr id="106" name="TextBox 105">
                  <a:extLst>
                    <a:ext uri="{FF2B5EF4-FFF2-40B4-BE49-F238E27FC236}">
                      <a16:creationId xmlns:a16="http://schemas.microsoft.com/office/drawing/2014/main" id="{D3941F63-47E0-4664-A4F5-B4A1C199DD41}"/>
                    </a:ext>
                  </a:extLst>
                </p:cNvPr>
                <p:cNvSpPr txBox="1"/>
                <p:nvPr/>
              </p:nvSpPr>
              <p:spPr>
                <a:xfrm>
                  <a:off x="1056047" y="1248318"/>
                  <a:ext cx="425729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US" sz="800" dirty="0"/>
                </a:p>
              </p:txBody>
            </p:sp>
          </p:grp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CA0B7AC5-2FEA-43A1-87E1-AE64CB1E513D}"/>
                  </a:ext>
                </a:extLst>
              </p:cNvPr>
              <p:cNvSpPr/>
              <p:nvPr/>
            </p:nvSpPr>
            <p:spPr>
              <a:xfrm>
                <a:off x="1561721" y="3415037"/>
                <a:ext cx="627510" cy="1657590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695ECA55-A701-41EA-A71D-1389D84FB0ED}"/>
                  </a:ext>
                </a:extLst>
              </p:cNvPr>
              <p:cNvSpPr/>
              <p:nvPr/>
            </p:nvSpPr>
            <p:spPr>
              <a:xfrm>
                <a:off x="1563425" y="1289661"/>
                <a:ext cx="625806" cy="1657590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71A9106B-4E96-2A24-2109-2F832633F9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81350" y="1053768"/>
              <a:ext cx="36576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47CCB47A-F498-70A9-2758-AB7019FC6955}"/>
                </a:ext>
              </a:extLst>
            </p:cNvPr>
            <p:cNvSpPr txBox="1"/>
            <p:nvPr/>
          </p:nvSpPr>
          <p:spPr>
            <a:xfrm>
              <a:off x="4001005" y="938352"/>
              <a:ext cx="5549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MnmA</a:t>
              </a:r>
            </a:p>
          </p:txBody>
        </p:sp>
        <p:cxnSp>
          <p:nvCxnSpPr>
            <p:cNvPr id="113" name="Straight Arrow Connector 112">
              <a:extLst>
                <a:ext uri="{FF2B5EF4-FFF2-40B4-BE49-F238E27FC236}">
                  <a16:creationId xmlns:a16="http://schemas.microsoft.com/office/drawing/2014/main" id="{06059528-6810-15CF-EDB9-23298E60E0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81260" y="3466355"/>
              <a:ext cx="36576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A213D42A-D7EB-4785-988D-06E7AFC33E76}"/>
                </a:ext>
              </a:extLst>
            </p:cNvPr>
            <p:cNvSpPr txBox="1"/>
            <p:nvPr/>
          </p:nvSpPr>
          <p:spPr>
            <a:xfrm>
              <a:off x="4000915" y="3350939"/>
              <a:ext cx="67358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Aldolase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5982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2926</TotalTime>
  <Words>65</Words>
  <Application>Microsoft Office PowerPoint</Application>
  <PresentationFormat>Letter Paper (8.5x11 in)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AEM Rubayet Elahi</dc:creator>
  <cp:lastModifiedBy>Rubayet Elahi</cp:lastModifiedBy>
  <cp:revision>67</cp:revision>
  <dcterms:created xsi:type="dcterms:W3CDTF">2022-07-12T04:12:26Z</dcterms:created>
  <dcterms:modified xsi:type="dcterms:W3CDTF">2023-04-13T02:18:54Z</dcterms:modified>
</cp:coreProperties>
</file>