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6" r:id="rId3"/>
  </p:sldMasterIdLst>
  <p:notesMasterIdLst>
    <p:notesMasterId r:id="rId5"/>
  </p:notesMasterIdLst>
  <p:sldIdLst>
    <p:sldId id="304" r:id="rId4"/>
  </p:sldIdLst>
  <p:sldSz cx="6408738" cy="8099425"/>
  <p:notesSz cx="6797675" cy="9926638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Calibri Light" panose="020F0302020204030204" pitchFamily="34" charset="0"/>
      <p:regular r:id="rId10"/>
      <p:italic r:id="rId11"/>
    </p:embeddedFont>
  </p:embeddedFontLst>
  <p:defaultTextStyle>
    <a:defPPr>
      <a:defRPr lang="en-US"/>
    </a:defPPr>
    <a:lvl1pPr marL="0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1pPr>
    <a:lvl2pPr marL="414498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2pPr>
    <a:lvl3pPr marL="828995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3pPr>
    <a:lvl4pPr marL="1243493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4pPr>
    <a:lvl5pPr marL="1657990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5pPr>
    <a:lvl6pPr marL="2072488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6pPr>
    <a:lvl7pPr marL="2486985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7pPr>
    <a:lvl8pPr marL="2901483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8pPr>
    <a:lvl9pPr marL="3315980" algn="l" defTabSz="828995" rtl="0" eaLnBrk="1" latinLnBrk="0" hangingPunct="1">
      <a:defRPr sz="163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">
          <p15:clr>
            <a:srgbClr val="A4A3A4"/>
          </p15:clr>
        </p15:guide>
        <p15:guide id="2" pos="4027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4C5E90-4A68-E714-AA81-D3E35C2981D6}" name="Curtis, Ashton" initials="CA" userId="Curtis, Ashto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94660"/>
  </p:normalViewPr>
  <p:slideViewPr>
    <p:cSldViewPr snapToGrid="0">
      <p:cViewPr varScale="1">
        <p:scale>
          <a:sx n="239" d="100"/>
          <a:sy n="239" d="100"/>
        </p:scale>
        <p:origin x="888" y="168"/>
      </p:cViewPr>
      <p:guideLst>
        <p:guide orient="horz" pos="107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4E2C1-0DFA-CC4D-B9B1-03034E3C35B3}" type="datetimeFigureOut">
              <a:rPr lang="en-US" smtClean="0"/>
              <a:pPr/>
              <a:t>12/2/22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25638" y="744538"/>
            <a:ext cx="29464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5AF41-9372-E542-A0AE-3FE1CB0420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834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656" y="1325531"/>
            <a:ext cx="5447427" cy="2819800"/>
          </a:xfrm>
        </p:spPr>
        <p:txBody>
          <a:bodyPr anchor="b"/>
          <a:lstStyle>
            <a:lvl1pPr algn="ctr">
              <a:defRPr sz="42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1092" y="4254073"/>
            <a:ext cx="4806554" cy="1955486"/>
          </a:xfrm>
        </p:spPr>
        <p:txBody>
          <a:bodyPr/>
          <a:lstStyle>
            <a:lvl1pPr marL="0" indent="0" algn="ctr">
              <a:buNone/>
              <a:defRPr sz="1682"/>
            </a:lvl1pPr>
            <a:lvl2pPr marL="320451" indent="0" algn="ctr">
              <a:buNone/>
              <a:defRPr sz="1402"/>
            </a:lvl2pPr>
            <a:lvl3pPr marL="640903" indent="0" algn="ctr">
              <a:buNone/>
              <a:defRPr sz="1262"/>
            </a:lvl3pPr>
            <a:lvl4pPr marL="961354" indent="0" algn="ctr">
              <a:buNone/>
              <a:defRPr sz="1121"/>
            </a:lvl4pPr>
            <a:lvl5pPr marL="1281806" indent="0" algn="ctr">
              <a:buNone/>
              <a:defRPr sz="1121"/>
            </a:lvl5pPr>
            <a:lvl6pPr marL="1602257" indent="0" algn="ctr">
              <a:buNone/>
              <a:defRPr sz="1121"/>
            </a:lvl6pPr>
            <a:lvl7pPr marL="1922709" indent="0" algn="ctr">
              <a:buNone/>
              <a:defRPr sz="1121"/>
            </a:lvl7pPr>
            <a:lvl8pPr marL="2243160" indent="0" algn="ctr">
              <a:buNone/>
              <a:defRPr sz="1121"/>
            </a:lvl8pPr>
            <a:lvl9pPr marL="2563612" indent="0" algn="ctr">
              <a:buNone/>
              <a:defRPr sz="112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3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13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86254" y="431220"/>
            <a:ext cx="1381884" cy="6863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0601" y="431220"/>
            <a:ext cx="4065543" cy="6863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241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977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263" y="2019234"/>
            <a:ext cx="5527537" cy="3369135"/>
          </a:xfrm>
        </p:spPr>
        <p:txBody>
          <a:bodyPr anchor="b"/>
          <a:lstStyle>
            <a:lvl1pPr>
              <a:defRPr sz="420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263" y="5420242"/>
            <a:ext cx="5527537" cy="1771749"/>
          </a:xfrm>
        </p:spPr>
        <p:txBody>
          <a:bodyPr/>
          <a:lstStyle>
            <a:lvl1pPr marL="0" indent="0">
              <a:buNone/>
              <a:defRPr sz="1682">
                <a:solidFill>
                  <a:schemeClr val="tx1"/>
                </a:solidFill>
              </a:defRPr>
            </a:lvl1pPr>
            <a:lvl2pPr marL="320451" indent="0">
              <a:buNone/>
              <a:defRPr sz="1402">
                <a:solidFill>
                  <a:schemeClr val="tx1">
                    <a:tint val="75000"/>
                  </a:schemeClr>
                </a:solidFill>
              </a:defRPr>
            </a:lvl2pPr>
            <a:lvl3pPr marL="640903" indent="0">
              <a:buNone/>
              <a:defRPr sz="1262">
                <a:solidFill>
                  <a:schemeClr val="tx1">
                    <a:tint val="75000"/>
                  </a:schemeClr>
                </a:solidFill>
              </a:defRPr>
            </a:lvl3pPr>
            <a:lvl4pPr marL="961354" indent="0">
              <a:buNone/>
              <a:defRPr sz="1121">
                <a:solidFill>
                  <a:schemeClr val="tx1">
                    <a:tint val="75000"/>
                  </a:schemeClr>
                </a:solidFill>
              </a:defRPr>
            </a:lvl4pPr>
            <a:lvl5pPr marL="1281806" indent="0">
              <a:buNone/>
              <a:defRPr sz="1121">
                <a:solidFill>
                  <a:schemeClr val="tx1">
                    <a:tint val="75000"/>
                  </a:schemeClr>
                </a:solidFill>
              </a:defRPr>
            </a:lvl5pPr>
            <a:lvl6pPr marL="1602257" indent="0">
              <a:buNone/>
              <a:defRPr sz="1121">
                <a:solidFill>
                  <a:schemeClr val="tx1">
                    <a:tint val="75000"/>
                  </a:schemeClr>
                </a:solidFill>
              </a:defRPr>
            </a:lvl6pPr>
            <a:lvl7pPr marL="1922709" indent="0">
              <a:buNone/>
              <a:defRPr sz="1121">
                <a:solidFill>
                  <a:schemeClr val="tx1">
                    <a:tint val="75000"/>
                  </a:schemeClr>
                </a:solidFill>
              </a:defRPr>
            </a:lvl7pPr>
            <a:lvl8pPr marL="2243160" indent="0">
              <a:buNone/>
              <a:defRPr sz="1121">
                <a:solidFill>
                  <a:schemeClr val="tx1">
                    <a:tint val="75000"/>
                  </a:schemeClr>
                </a:solidFill>
              </a:defRPr>
            </a:lvl8pPr>
            <a:lvl9pPr marL="2563612" indent="0">
              <a:buNone/>
              <a:defRPr sz="1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02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0601" y="2156097"/>
            <a:ext cx="2723714" cy="51390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44423" y="2156097"/>
            <a:ext cx="2723714" cy="51390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352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435" y="431221"/>
            <a:ext cx="5527537" cy="156551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1436" y="1985485"/>
            <a:ext cx="2711196" cy="973055"/>
          </a:xfrm>
        </p:spPr>
        <p:txBody>
          <a:bodyPr anchor="b"/>
          <a:lstStyle>
            <a:lvl1pPr marL="0" indent="0">
              <a:buNone/>
              <a:defRPr sz="1682" b="1"/>
            </a:lvl1pPr>
            <a:lvl2pPr marL="320451" indent="0">
              <a:buNone/>
              <a:defRPr sz="1402" b="1"/>
            </a:lvl2pPr>
            <a:lvl3pPr marL="640903" indent="0">
              <a:buNone/>
              <a:defRPr sz="1262" b="1"/>
            </a:lvl3pPr>
            <a:lvl4pPr marL="961354" indent="0">
              <a:buNone/>
              <a:defRPr sz="1121" b="1"/>
            </a:lvl4pPr>
            <a:lvl5pPr marL="1281806" indent="0">
              <a:buNone/>
              <a:defRPr sz="1121" b="1"/>
            </a:lvl5pPr>
            <a:lvl6pPr marL="1602257" indent="0">
              <a:buNone/>
              <a:defRPr sz="1121" b="1"/>
            </a:lvl6pPr>
            <a:lvl7pPr marL="1922709" indent="0">
              <a:buNone/>
              <a:defRPr sz="1121" b="1"/>
            </a:lvl7pPr>
            <a:lvl8pPr marL="2243160" indent="0">
              <a:buNone/>
              <a:defRPr sz="1121" b="1"/>
            </a:lvl8pPr>
            <a:lvl9pPr marL="2563612" indent="0">
              <a:buNone/>
              <a:defRPr sz="112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436" y="2958540"/>
            <a:ext cx="2711196" cy="43515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44424" y="1985485"/>
            <a:ext cx="2724548" cy="973055"/>
          </a:xfrm>
        </p:spPr>
        <p:txBody>
          <a:bodyPr anchor="b"/>
          <a:lstStyle>
            <a:lvl1pPr marL="0" indent="0">
              <a:buNone/>
              <a:defRPr sz="1682" b="1"/>
            </a:lvl1pPr>
            <a:lvl2pPr marL="320451" indent="0">
              <a:buNone/>
              <a:defRPr sz="1402" b="1"/>
            </a:lvl2pPr>
            <a:lvl3pPr marL="640903" indent="0">
              <a:buNone/>
              <a:defRPr sz="1262" b="1"/>
            </a:lvl3pPr>
            <a:lvl4pPr marL="961354" indent="0">
              <a:buNone/>
              <a:defRPr sz="1121" b="1"/>
            </a:lvl4pPr>
            <a:lvl5pPr marL="1281806" indent="0">
              <a:buNone/>
              <a:defRPr sz="1121" b="1"/>
            </a:lvl5pPr>
            <a:lvl6pPr marL="1602257" indent="0">
              <a:buNone/>
              <a:defRPr sz="1121" b="1"/>
            </a:lvl6pPr>
            <a:lvl7pPr marL="1922709" indent="0">
              <a:buNone/>
              <a:defRPr sz="1121" b="1"/>
            </a:lvl7pPr>
            <a:lvl8pPr marL="2243160" indent="0">
              <a:buNone/>
              <a:defRPr sz="1121" b="1"/>
            </a:lvl8pPr>
            <a:lvl9pPr marL="2563612" indent="0">
              <a:buNone/>
              <a:defRPr sz="112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44424" y="2958540"/>
            <a:ext cx="2724548" cy="43515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097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249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219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435" y="539962"/>
            <a:ext cx="2066985" cy="1889866"/>
          </a:xfrm>
        </p:spPr>
        <p:txBody>
          <a:bodyPr anchor="b"/>
          <a:lstStyle>
            <a:lvl1pPr>
              <a:defRPr sz="224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4548" y="1166169"/>
            <a:ext cx="3244424" cy="5755841"/>
          </a:xfrm>
        </p:spPr>
        <p:txBody>
          <a:bodyPr/>
          <a:lstStyle>
            <a:lvl1pPr>
              <a:defRPr sz="2243"/>
            </a:lvl1pPr>
            <a:lvl2pPr>
              <a:defRPr sz="1963"/>
            </a:lvl2pPr>
            <a:lvl3pPr>
              <a:defRPr sz="1682"/>
            </a:lvl3pPr>
            <a:lvl4pPr>
              <a:defRPr sz="1402"/>
            </a:lvl4pPr>
            <a:lvl5pPr>
              <a:defRPr sz="1402"/>
            </a:lvl5pPr>
            <a:lvl6pPr>
              <a:defRPr sz="1402"/>
            </a:lvl6pPr>
            <a:lvl7pPr>
              <a:defRPr sz="1402"/>
            </a:lvl7pPr>
            <a:lvl8pPr>
              <a:defRPr sz="1402"/>
            </a:lvl8pPr>
            <a:lvl9pPr>
              <a:defRPr sz="1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1435" y="2429828"/>
            <a:ext cx="2066985" cy="4501556"/>
          </a:xfrm>
        </p:spPr>
        <p:txBody>
          <a:bodyPr/>
          <a:lstStyle>
            <a:lvl1pPr marL="0" indent="0">
              <a:buNone/>
              <a:defRPr sz="1121"/>
            </a:lvl1pPr>
            <a:lvl2pPr marL="320451" indent="0">
              <a:buNone/>
              <a:defRPr sz="981"/>
            </a:lvl2pPr>
            <a:lvl3pPr marL="640903" indent="0">
              <a:buNone/>
              <a:defRPr sz="841"/>
            </a:lvl3pPr>
            <a:lvl4pPr marL="961354" indent="0">
              <a:buNone/>
              <a:defRPr sz="701"/>
            </a:lvl4pPr>
            <a:lvl5pPr marL="1281806" indent="0">
              <a:buNone/>
              <a:defRPr sz="701"/>
            </a:lvl5pPr>
            <a:lvl6pPr marL="1602257" indent="0">
              <a:buNone/>
              <a:defRPr sz="701"/>
            </a:lvl6pPr>
            <a:lvl7pPr marL="1922709" indent="0">
              <a:buNone/>
              <a:defRPr sz="701"/>
            </a:lvl7pPr>
            <a:lvl8pPr marL="2243160" indent="0">
              <a:buNone/>
              <a:defRPr sz="701"/>
            </a:lvl8pPr>
            <a:lvl9pPr marL="2563612" indent="0">
              <a:buNone/>
              <a:defRPr sz="7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947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435" y="539962"/>
            <a:ext cx="2066985" cy="1889866"/>
          </a:xfrm>
        </p:spPr>
        <p:txBody>
          <a:bodyPr anchor="b"/>
          <a:lstStyle>
            <a:lvl1pPr>
              <a:defRPr sz="224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24548" y="1166169"/>
            <a:ext cx="3244424" cy="5755841"/>
          </a:xfrm>
        </p:spPr>
        <p:txBody>
          <a:bodyPr anchor="t"/>
          <a:lstStyle>
            <a:lvl1pPr marL="0" indent="0">
              <a:buNone/>
              <a:defRPr sz="2243"/>
            </a:lvl1pPr>
            <a:lvl2pPr marL="320451" indent="0">
              <a:buNone/>
              <a:defRPr sz="1963"/>
            </a:lvl2pPr>
            <a:lvl3pPr marL="640903" indent="0">
              <a:buNone/>
              <a:defRPr sz="1682"/>
            </a:lvl3pPr>
            <a:lvl4pPr marL="961354" indent="0">
              <a:buNone/>
              <a:defRPr sz="1402"/>
            </a:lvl4pPr>
            <a:lvl5pPr marL="1281806" indent="0">
              <a:buNone/>
              <a:defRPr sz="1402"/>
            </a:lvl5pPr>
            <a:lvl6pPr marL="1602257" indent="0">
              <a:buNone/>
              <a:defRPr sz="1402"/>
            </a:lvl6pPr>
            <a:lvl7pPr marL="1922709" indent="0">
              <a:buNone/>
              <a:defRPr sz="1402"/>
            </a:lvl7pPr>
            <a:lvl8pPr marL="2243160" indent="0">
              <a:buNone/>
              <a:defRPr sz="1402"/>
            </a:lvl8pPr>
            <a:lvl9pPr marL="2563612" indent="0">
              <a:buNone/>
              <a:defRPr sz="140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1435" y="2429828"/>
            <a:ext cx="2066985" cy="4501556"/>
          </a:xfrm>
        </p:spPr>
        <p:txBody>
          <a:bodyPr/>
          <a:lstStyle>
            <a:lvl1pPr marL="0" indent="0">
              <a:buNone/>
              <a:defRPr sz="1121"/>
            </a:lvl1pPr>
            <a:lvl2pPr marL="320451" indent="0">
              <a:buNone/>
              <a:defRPr sz="981"/>
            </a:lvl2pPr>
            <a:lvl3pPr marL="640903" indent="0">
              <a:buNone/>
              <a:defRPr sz="841"/>
            </a:lvl3pPr>
            <a:lvl4pPr marL="961354" indent="0">
              <a:buNone/>
              <a:defRPr sz="701"/>
            </a:lvl4pPr>
            <a:lvl5pPr marL="1281806" indent="0">
              <a:buNone/>
              <a:defRPr sz="701"/>
            </a:lvl5pPr>
            <a:lvl6pPr marL="1602257" indent="0">
              <a:buNone/>
              <a:defRPr sz="701"/>
            </a:lvl6pPr>
            <a:lvl7pPr marL="1922709" indent="0">
              <a:buNone/>
              <a:defRPr sz="701"/>
            </a:lvl7pPr>
            <a:lvl8pPr marL="2243160" indent="0">
              <a:buNone/>
              <a:defRPr sz="701"/>
            </a:lvl8pPr>
            <a:lvl9pPr marL="2563612" indent="0">
              <a:buNone/>
              <a:defRPr sz="7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972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0601" y="431221"/>
            <a:ext cx="5527537" cy="156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601" y="2156097"/>
            <a:ext cx="5527537" cy="5139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0601" y="7506969"/>
            <a:ext cx="1441966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E017E-EFBC-43C3-A9EF-F189E3840BE0}" type="datetimeFigureOut">
              <a:rPr lang="en-GB" smtClean="0"/>
              <a:pPr/>
              <a:t>02/12/2022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22895" y="7506969"/>
            <a:ext cx="2162949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26171" y="7506969"/>
            <a:ext cx="1441966" cy="4312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EAB89-C0B2-4B36-BA71-8EEBF9EFD64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36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40903" rtl="0" eaLnBrk="1" latinLnBrk="0" hangingPunct="1">
        <a:lnSpc>
          <a:spcPct val="90000"/>
        </a:lnSpc>
        <a:spcBef>
          <a:spcPct val="0"/>
        </a:spcBef>
        <a:buNone/>
        <a:defRPr sz="30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226" indent="-160226" algn="l" defTabSz="640903" rtl="0" eaLnBrk="1" latinLnBrk="0" hangingPunct="1">
        <a:lnSpc>
          <a:spcPct val="90000"/>
        </a:lnSpc>
        <a:spcBef>
          <a:spcPts val="701"/>
        </a:spcBef>
        <a:buFont typeface="Arial" panose="020B0604020202020204" pitchFamily="34" charset="0"/>
        <a:buChar char="•"/>
        <a:defRPr sz="1963" kern="1200">
          <a:solidFill>
            <a:schemeClr val="tx1"/>
          </a:solidFill>
          <a:latin typeface="+mn-lt"/>
          <a:ea typeface="+mn-ea"/>
          <a:cs typeface="+mn-cs"/>
        </a:defRPr>
      </a:lvl1pPr>
      <a:lvl2pPr marL="480677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2" kern="1200">
          <a:solidFill>
            <a:schemeClr val="tx1"/>
          </a:solidFill>
          <a:latin typeface="+mn-lt"/>
          <a:ea typeface="+mn-ea"/>
          <a:cs typeface="+mn-cs"/>
        </a:defRPr>
      </a:lvl2pPr>
      <a:lvl3pPr marL="801129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2" kern="1200">
          <a:solidFill>
            <a:schemeClr val="tx1"/>
          </a:solidFill>
          <a:latin typeface="+mn-lt"/>
          <a:ea typeface="+mn-ea"/>
          <a:cs typeface="+mn-cs"/>
        </a:defRPr>
      </a:lvl3pPr>
      <a:lvl4pPr marL="1121580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2" kern="1200">
          <a:solidFill>
            <a:schemeClr val="tx1"/>
          </a:solidFill>
          <a:latin typeface="+mn-lt"/>
          <a:ea typeface="+mn-ea"/>
          <a:cs typeface="+mn-cs"/>
        </a:defRPr>
      </a:lvl4pPr>
      <a:lvl5pPr marL="1442032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2" kern="1200">
          <a:solidFill>
            <a:schemeClr val="tx1"/>
          </a:solidFill>
          <a:latin typeface="+mn-lt"/>
          <a:ea typeface="+mn-ea"/>
          <a:cs typeface="+mn-cs"/>
        </a:defRPr>
      </a:lvl5pPr>
      <a:lvl6pPr marL="1762483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2" kern="1200">
          <a:solidFill>
            <a:schemeClr val="tx1"/>
          </a:solidFill>
          <a:latin typeface="+mn-lt"/>
          <a:ea typeface="+mn-ea"/>
          <a:cs typeface="+mn-cs"/>
        </a:defRPr>
      </a:lvl6pPr>
      <a:lvl7pPr marL="2082935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2" kern="1200">
          <a:solidFill>
            <a:schemeClr val="tx1"/>
          </a:solidFill>
          <a:latin typeface="+mn-lt"/>
          <a:ea typeface="+mn-ea"/>
          <a:cs typeface="+mn-cs"/>
        </a:defRPr>
      </a:lvl7pPr>
      <a:lvl8pPr marL="2403386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2" kern="1200">
          <a:solidFill>
            <a:schemeClr val="tx1"/>
          </a:solidFill>
          <a:latin typeface="+mn-lt"/>
          <a:ea typeface="+mn-ea"/>
          <a:cs typeface="+mn-cs"/>
        </a:defRPr>
      </a:lvl8pPr>
      <a:lvl9pPr marL="2723838" indent="-160226" algn="l" defTabSz="640903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1pPr>
      <a:lvl2pPr marL="320451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2pPr>
      <a:lvl3pPr marL="640903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3pPr>
      <a:lvl4pPr marL="961354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4pPr>
      <a:lvl5pPr marL="1281806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5pPr>
      <a:lvl6pPr marL="1602257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6pPr>
      <a:lvl7pPr marL="1922709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7pPr>
      <a:lvl8pPr marL="2243160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8pPr>
      <a:lvl9pPr marL="2563612" algn="l" defTabSz="640903" rtl="0" eaLnBrk="1" latinLnBrk="0" hangingPunct="1">
        <a:defRPr sz="1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BE4873-F48B-05ED-59A0-41014DAF0C17}"/>
              </a:ext>
            </a:extLst>
          </p:cNvPr>
          <p:cNvSpPr txBox="1"/>
          <p:nvPr/>
        </p:nvSpPr>
        <p:spPr>
          <a:xfrm>
            <a:off x="2520464" y="7481186"/>
            <a:ext cx="338941" cy="391486"/>
          </a:xfrm>
          <a:prstGeom prst="rect">
            <a:avLst/>
          </a:prstGeom>
          <a:noFill/>
        </p:spPr>
        <p:txBody>
          <a:bodyPr wrap="none" lIns="82900" tIns="41450" rIns="82900" bIns="4145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000" dirty="0"/>
              <a:t>E</a:t>
            </a: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9B1F6D2A-9B56-18DE-CCC0-9B2023CC079D}"/>
              </a:ext>
            </a:extLst>
          </p:cNvPr>
          <p:cNvGrpSpPr/>
          <p:nvPr/>
        </p:nvGrpSpPr>
        <p:grpSpPr>
          <a:xfrm>
            <a:off x="389887" y="226387"/>
            <a:ext cx="3029999" cy="4042585"/>
            <a:chOff x="389887" y="226387"/>
            <a:chExt cx="3470791" cy="463068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F963BCB-3693-914F-8829-935BDB97D2F6}"/>
                </a:ext>
              </a:extLst>
            </p:cNvPr>
            <p:cNvSpPr txBox="1"/>
            <p:nvPr/>
          </p:nvSpPr>
          <p:spPr>
            <a:xfrm>
              <a:off x="1070471" y="4465585"/>
              <a:ext cx="338941" cy="391486"/>
            </a:xfrm>
            <a:prstGeom prst="rect">
              <a:avLst/>
            </a:prstGeom>
            <a:noFill/>
          </p:spPr>
          <p:txBody>
            <a:bodyPr wrap="none" lIns="82900" tIns="41450" rIns="82900" bIns="41450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r>
                <a:rPr lang="en-US" sz="2000" dirty="0"/>
                <a:t>B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381535A-3CF5-CD48-8628-ED9920AFF6C0}"/>
                </a:ext>
              </a:extLst>
            </p:cNvPr>
            <p:cNvSpPr txBox="1"/>
            <p:nvPr/>
          </p:nvSpPr>
          <p:spPr>
            <a:xfrm>
              <a:off x="1716897" y="4465585"/>
              <a:ext cx="353367" cy="391486"/>
            </a:xfrm>
            <a:prstGeom prst="rect">
              <a:avLst/>
            </a:prstGeom>
            <a:noFill/>
          </p:spPr>
          <p:txBody>
            <a:bodyPr wrap="none" lIns="82900" tIns="41450" rIns="82900" bIns="41450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r>
                <a:rPr lang="en-US" sz="2000" dirty="0"/>
                <a:t>D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AE3330B-1BFF-3010-2B05-C3642847C4EB}"/>
                </a:ext>
              </a:extLst>
            </p:cNvPr>
            <p:cNvSpPr txBox="1"/>
            <p:nvPr/>
          </p:nvSpPr>
          <p:spPr>
            <a:xfrm>
              <a:off x="2291280" y="4465585"/>
              <a:ext cx="353367" cy="391486"/>
            </a:xfrm>
            <a:prstGeom prst="rect">
              <a:avLst/>
            </a:prstGeom>
            <a:noFill/>
          </p:spPr>
          <p:txBody>
            <a:bodyPr wrap="none" lIns="82900" tIns="41450" rIns="82900" bIns="41450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r>
                <a:rPr lang="en-US" sz="2000" dirty="0"/>
                <a:t>C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EA35261-8B96-9CE4-3FE6-0DB214D3069A}"/>
                </a:ext>
              </a:extLst>
            </p:cNvPr>
            <p:cNvSpPr txBox="1"/>
            <p:nvPr/>
          </p:nvSpPr>
          <p:spPr>
            <a:xfrm>
              <a:off x="2913507" y="4465585"/>
              <a:ext cx="338941" cy="391486"/>
            </a:xfrm>
            <a:prstGeom prst="rect">
              <a:avLst/>
            </a:prstGeom>
            <a:noFill/>
          </p:spPr>
          <p:txBody>
            <a:bodyPr wrap="none" lIns="82900" tIns="41450" rIns="82900" bIns="41450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r>
                <a:rPr lang="en-US" sz="2000" dirty="0"/>
                <a:t>A</a:t>
              </a:r>
            </a:p>
          </p:txBody>
        </p:sp>
        <p:pic>
          <p:nvPicPr>
            <p:cNvPr id="15" name="Picture 14" descr="A picture containing indoor, appliance, plastic&#10;&#10;Description automatically generated">
              <a:extLst>
                <a:ext uri="{FF2B5EF4-FFF2-40B4-BE49-F238E27FC236}">
                  <a16:creationId xmlns:a16="http://schemas.microsoft.com/office/drawing/2014/main" id="{2E8E29F2-112C-08FB-8E80-42BCC0436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6195" t="22016" r="34798" b="29849"/>
            <a:stretch/>
          </p:blipFill>
          <p:spPr>
            <a:xfrm>
              <a:off x="403078" y="226387"/>
              <a:ext cx="3457600" cy="4131836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1FF8C01-03EF-D32A-A56F-DE70C3099C98}"/>
                </a:ext>
              </a:extLst>
            </p:cNvPr>
            <p:cNvSpPr/>
            <p:nvPr/>
          </p:nvSpPr>
          <p:spPr>
            <a:xfrm>
              <a:off x="1410731" y="1580117"/>
              <a:ext cx="253847" cy="23932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082B1965-B61E-0F87-8680-E061865F674B}"/>
                </a:ext>
              </a:extLst>
            </p:cNvPr>
            <p:cNvSpPr/>
            <p:nvPr/>
          </p:nvSpPr>
          <p:spPr>
            <a:xfrm>
              <a:off x="1830759" y="1580117"/>
              <a:ext cx="253847" cy="23932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9D8E73A-EC69-6BAF-E9B3-6939CAD8F0A5}"/>
                </a:ext>
              </a:extLst>
            </p:cNvPr>
            <p:cNvSpPr/>
            <p:nvPr/>
          </p:nvSpPr>
          <p:spPr>
            <a:xfrm>
              <a:off x="2219433" y="1578850"/>
              <a:ext cx="253847" cy="23932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CFE3E4B-534D-3BA9-6F9E-2755691393EA}"/>
                </a:ext>
              </a:extLst>
            </p:cNvPr>
            <p:cNvSpPr/>
            <p:nvPr/>
          </p:nvSpPr>
          <p:spPr>
            <a:xfrm>
              <a:off x="2607820" y="1578850"/>
              <a:ext cx="709770" cy="23932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BFC12BA4-2EA2-452C-2AFE-D453A898BDE8}"/>
                </a:ext>
              </a:extLst>
            </p:cNvPr>
            <p:cNvSpPr txBox="1"/>
            <p:nvPr/>
          </p:nvSpPr>
          <p:spPr>
            <a:xfrm>
              <a:off x="389887" y="4532456"/>
              <a:ext cx="601833" cy="268376"/>
            </a:xfrm>
            <a:prstGeom prst="rect">
              <a:avLst/>
            </a:prstGeom>
            <a:noFill/>
          </p:spPr>
          <p:txBody>
            <a:bodyPr wrap="none" lIns="82900" tIns="41450" rIns="82900" bIns="41450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5pPr>
              <a:lvl6pPr marL="22860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6pPr>
              <a:lvl7pPr marL="27432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7pPr>
              <a:lvl8pPr marL="32004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8pPr>
              <a:lvl9pPr marL="3657600" algn="l" defTabSz="457200" rtl="0" eaLnBrk="1" latinLnBrk="0" hangingPunct="1">
                <a:defRPr sz="1000" kern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9pPr>
            </a:lstStyle>
            <a:p>
              <a:r>
                <a:rPr lang="en-US" sz="1200" dirty="0"/>
                <a:t>Panel:</a:t>
              </a: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0EFF1579-5E42-8A16-0E85-8A6178865B1B}"/>
                </a:ext>
              </a:extLst>
            </p:cNvPr>
            <p:cNvCxnSpPr>
              <a:cxnSpLocks/>
              <a:stCxn id="31" idx="2"/>
            </p:cNvCxnSpPr>
            <p:nvPr/>
          </p:nvCxnSpPr>
          <p:spPr>
            <a:xfrm flipH="1">
              <a:off x="1307545" y="3973395"/>
              <a:ext cx="230110" cy="4580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F3BC0A35-B540-6826-E96B-EFD06C0D8300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 flipH="1">
              <a:off x="1893581" y="3974772"/>
              <a:ext cx="59706" cy="4908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FFFB5BBB-AB2C-4423-DD85-B33BBD51111E}"/>
                </a:ext>
              </a:extLst>
            </p:cNvPr>
            <p:cNvCxnSpPr>
              <a:cxnSpLocks/>
              <a:endCxn id="37" idx="0"/>
            </p:cNvCxnSpPr>
            <p:nvPr/>
          </p:nvCxnSpPr>
          <p:spPr>
            <a:xfrm>
              <a:off x="2333003" y="3960774"/>
              <a:ext cx="134961" cy="50481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5F1DB22A-4FEE-99B3-5890-6A571E821F65}"/>
                </a:ext>
              </a:extLst>
            </p:cNvPr>
            <p:cNvCxnSpPr>
              <a:cxnSpLocks/>
            </p:cNvCxnSpPr>
            <p:nvPr/>
          </p:nvCxnSpPr>
          <p:spPr>
            <a:xfrm>
              <a:off x="2946757" y="3972128"/>
              <a:ext cx="114957" cy="49345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B9F38F1A-C277-3580-5A0D-3E4449BF421E}"/>
              </a:ext>
            </a:extLst>
          </p:cNvPr>
          <p:cNvGrpSpPr/>
          <p:nvPr/>
        </p:nvGrpSpPr>
        <p:grpSpPr>
          <a:xfrm>
            <a:off x="378385" y="4610758"/>
            <a:ext cx="3342834" cy="2791729"/>
            <a:chOff x="39542" y="4098088"/>
            <a:chExt cx="4116683" cy="3438000"/>
          </a:xfrm>
        </p:grpSpPr>
        <p:pic>
          <p:nvPicPr>
            <p:cNvPr id="160" name="Picture 159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57D1F5C9-4844-102E-AE75-6D2A0B361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42" y="4098088"/>
              <a:ext cx="4116683" cy="3438000"/>
            </a:xfrm>
            <a:prstGeom prst="rect">
              <a:avLst/>
            </a:prstGeom>
          </p:spPr>
        </p:pic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D80CFC9A-1B32-C726-B3FB-A1B603CB7C7F}"/>
                </a:ext>
              </a:extLst>
            </p:cNvPr>
            <p:cNvSpPr/>
            <p:nvPr/>
          </p:nvSpPr>
          <p:spPr>
            <a:xfrm>
              <a:off x="2738257" y="4677118"/>
              <a:ext cx="295894" cy="256448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3" name="TextBox 162">
            <a:extLst>
              <a:ext uri="{FF2B5EF4-FFF2-40B4-BE49-F238E27FC236}">
                <a16:creationId xmlns:a16="http://schemas.microsoft.com/office/drawing/2014/main" id="{44EE72D1-7E9C-6611-D3FD-01C85EA3BC07}"/>
              </a:ext>
            </a:extLst>
          </p:cNvPr>
          <p:cNvSpPr txBox="1"/>
          <p:nvPr/>
        </p:nvSpPr>
        <p:spPr>
          <a:xfrm>
            <a:off x="2018792" y="7526799"/>
            <a:ext cx="525400" cy="234292"/>
          </a:xfrm>
          <a:prstGeom prst="rect">
            <a:avLst/>
          </a:prstGeom>
          <a:noFill/>
        </p:spPr>
        <p:txBody>
          <a:bodyPr wrap="none" lIns="82900" tIns="41450" rIns="82900" bIns="4145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1200" dirty="0"/>
              <a:t>Panel:</a:t>
            </a:r>
          </a:p>
        </p:txBody>
      </p: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6DB563C9-CE18-F06B-7980-3EE832EF399F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2689934" y="7163360"/>
            <a:ext cx="1" cy="317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936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43ABF0D1628043B077DE50C72F7D10" ma:contentTypeVersion="4" ma:contentTypeDescription="Create a new document." ma:contentTypeScope="" ma:versionID="3c18cc0914a3d41d3241748bd1d44e38">
  <xsd:schema xmlns:xsd="http://www.w3.org/2001/XMLSchema" xmlns:xs="http://www.w3.org/2001/XMLSchema" xmlns:p="http://schemas.microsoft.com/office/2006/metadata/properties" xmlns:ns2="0f9dfe52-237d-4419-94ec-4068f799cd47" targetNamespace="http://schemas.microsoft.com/office/2006/metadata/properties" ma:root="true" ma:fieldsID="2a17fee35d34fc94087d4698d01bbad5" ns2:_="">
    <xsd:import namespace="0f9dfe52-237d-4419-94ec-4068f799cd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9dfe52-237d-4419-94ec-4068f799cd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BA5280D-79E6-4951-BD8D-51832AB4FB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9dfe52-237d-4419-94ec-4068f799cd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A6A09F7-8381-49D6-BA5D-F0979F9158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140074</TotalTime>
  <Words>9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339-1 Gold Lab</dc:creator>
  <cp:lastModifiedBy>Gold, Matthew</cp:lastModifiedBy>
  <cp:revision>1000</cp:revision>
  <cp:lastPrinted>2022-10-28T11:30:22Z</cp:lastPrinted>
  <dcterms:created xsi:type="dcterms:W3CDTF">2019-02-12T23:05:19Z</dcterms:created>
  <dcterms:modified xsi:type="dcterms:W3CDTF">2022-12-02T14:07:48Z</dcterms:modified>
</cp:coreProperties>
</file>