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998" r:id="rId2"/>
    <p:sldId id="100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97F36B-FFA4-40AF-B1AF-6096985A5DBC}" v="1" dt="2023-06-08T06:34:07.0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吴 梦瑶" userId="baca8ada9253357f" providerId="LiveId" clId="{FBBF6BE5-CFAB-445B-9714-E2BEF987A9CA}"/>
    <pc:docChg chg="undo custSel addSld delSld modSld">
      <pc:chgData name="吴 梦瑶" userId="baca8ada9253357f" providerId="LiveId" clId="{FBBF6BE5-CFAB-445B-9714-E2BEF987A9CA}" dt="2022-12-02T04:52:53.143" v="366" actId="1076"/>
      <pc:docMkLst>
        <pc:docMk/>
      </pc:docMkLst>
      <pc:sldChg chg="addSp delSp modSp mod">
        <pc:chgData name="吴 梦瑶" userId="baca8ada9253357f" providerId="LiveId" clId="{FBBF6BE5-CFAB-445B-9714-E2BEF987A9CA}" dt="2022-12-02T04:52:50.563" v="365" actId="1076"/>
        <pc:sldMkLst>
          <pc:docMk/>
          <pc:sldMk cId="837299672" sldId="998"/>
        </pc:sldMkLst>
        <pc:spChg chg="mod">
          <ac:chgData name="吴 梦瑶" userId="baca8ada9253357f" providerId="LiveId" clId="{FBBF6BE5-CFAB-445B-9714-E2BEF987A9CA}" dt="2022-12-02T04:26:53.499" v="28" actId="27636"/>
          <ac:spMkLst>
            <pc:docMk/>
            <pc:sldMk cId="837299672" sldId="998"/>
            <ac:spMk id="2" creationId="{8054B17E-7739-43D1-84C0-B6FFEA275433}"/>
          </ac:spMkLst>
        </pc:spChg>
        <pc:spChg chg="mod">
          <ac:chgData name="吴 梦瑶" userId="baca8ada9253357f" providerId="LiveId" clId="{FBBF6BE5-CFAB-445B-9714-E2BEF987A9CA}" dt="2022-12-02T04:41:31.968" v="175" actId="1076"/>
          <ac:spMkLst>
            <pc:docMk/>
            <pc:sldMk cId="837299672" sldId="998"/>
            <ac:spMk id="17" creationId="{FEC100BA-1748-4109-B6B7-060A76E3B7EA}"/>
          </ac:spMkLst>
        </pc:spChg>
        <pc:spChg chg="add mod">
          <ac:chgData name="吴 梦瑶" userId="baca8ada9253357f" providerId="LiveId" clId="{FBBF6BE5-CFAB-445B-9714-E2BEF987A9CA}" dt="2022-12-02T04:46:34.285" v="261" actId="164"/>
          <ac:spMkLst>
            <pc:docMk/>
            <pc:sldMk cId="837299672" sldId="998"/>
            <ac:spMk id="23" creationId="{481AE559-D622-528E-771D-07127749D615}"/>
          </ac:spMkLst>
        </pc:spChg>
        <pc:spChg chg="mod">
          <ac:chgData name="吴 梦瑶" userId="baca8ada9253357f" providerId="LiveId" clId="{FBBF6BE5-CFAB-445B-9714-E2BEF987A9CA}" dt="2022-12-02T04:49:56.696" v="331" actId="6549"/>
          <ac:spMkLst>
            <pc:docMk/>
            <pc:sldMk cId="837299672" sldId="998"/>
            <ac:spMk id="24" creationId="{1580C953-463A-DDCB-0A4F-F7E9B3AAE492}"/>
          </ac:spMkLst>
        </pc:spChg>
        <pc:spChg chg="mod">
          <ac:chgData name="吴 梦瑶" userId="baca8ada9253357f" providerId="LiveId" clId="{FBBF6BE5-CFAB-445B-9714-E2BEF987A9CA}" dt="2022-12-02T04:49:19.834" v="307"/>
          <ac:spMkLst>
            <pc:docMk/>
            <pc:sldMk cId="837299672" sldId="998"/>
            <ac:spMk id="26" creationId="{50068D9D-539E-D04D-5ECE-42CA53FED747}"/>
          </ac:spMkLst>
        </pc:spChg>
        <pc:spChg chg="mod">
          <ac:chgData name="吴 梦瑶" userId="baca8ada9253357f" providerId="LiveId" clId="{FBBF6BE5-CFAB-445B-9714-E2BEF987A9CA}" dt="2022-12-02T04:50:08.462" v="338" actId="20577"/>
          <ac:spMkLst>
            <pc:docMk/>
            <pc:sldMk cId="837299672" sldId="998"/>
            <ac:spMk id="37" creationId="{04A8AFCE-A25A-9351-7D8C-BDEECDEE4F20}"/>
          </ac:spMkLst>
        </pc:spChg>
        <pc:spChg chg="del">
          <ac:chgData name="吴 梦瑶" userId="baca8ada9253357f" providerId="LiveId" clId="{FBBF6BE5-CFAB-445B-9714-E2BEF987A9CA}" dt="2022-12-02T04:50:01.717" v="332" actId="478"/>
          <ac:spMkLst>
            <pc:docMk/>
            <pc:sldMk cId="837299672" sldId="998"/>
            <ac:spMk id="38" creationId="{9221F904-055C-3CE9-2991-CFDEECCFB1EC}"/>
          </ac:spMkLst>
        </pc:spChg>
        <pc:spChg chg="add mod">
          <ac:chgData name="吴 梦瑶" userId="baca8ada9253357f" providerId="LiveId" clId="{FBBF6BE5-CFAB-445B-9714-E2BEF987A9CA}" dt="2022-12-02T04:46:34.285" v="261" actId="164"/>
          <ac:spMkLst>
            <pc:docMk/>
            <pc:sldMk cId="837299672" sldId="998"/>
            <ac:spMk id="45" creationId="{D77EA79B-6B6C-A5C8-C0E2-BE08881E2F6E}"/>
          </ac:spMkLst>
        </pc:spChg>
        <pc:spChg chg="add mod">
          <ac:chgData name="吴 梦瑶" userId="baca8ada9253357f" providerId="LiveId" clId="{FBBF6BE5-CFAB-445B-9714-E2BEF987A9CA}" dt="2022-12-02T04:45:56.385" v="251" actId="164"/>
          <ac:spMkLst>
            <pc:docMk/>
            <pc:sldMk cId="837299672" sldId="998"/>
            <ac:spMk id="46" creationId="{9CA451D1-C31E-19F9-5374-9B7431FEDD95}"/>
          </ac:spMkLst>
        </pc:spChg>
        <pc:spChg chg="add del mod">
          <ac:chgData name="吴 梦瑶" userId="baca8ada9253357f" providerId="LiveId" clId="{FBBF6BE5-CFAB-445B-9714-E2BEF987A9CA}" dt="2022-12-02T04:51:59.324" v="359" actId="478"/>
          <ac:spMkLst>
            <pc:docMk/>
            <pc:sldMk cId="837299672" sldId="998"/>
            <ac:spMk id="47" creationId="{D0C5FF58-E4B0-0A9F-49BB-188C26171066}"/>
          </ac:spMkLst>
        </pc:spChg>
        <pc:spChg chg="add mod">
          <ac:chgData name="吴 梦瑶" userId="baca8ada9253357f" providerId="LiveId" clId="{FBBF6BE5-CFAB-445B-9714-E2BEF987A9CA}" dt="2022-12-02T04:44:20.827" v="215" actId="164"/>
          <ac:spMkLst>
            <pc:docMk/>
            <pc:sldMk cId="837299672" sldId="998"/>
            <ac:spMk id="57" creationId="{BAB1164F-F66F-5BA2-72D9-4F1A7EA54361}"/>
          </ac:spMkLst>
        </pc:spChg>
        <pc:spChg chg="add mod">
          <ac:chgData name="吴 梦瑶" userId="baca8ada9253357f" providerId="LiveId" clId="{FBBF6BE5-CFAB-445B-9714-E2BEF987A9CA}" dt="2022-12-02T04:44:20.827" v="215" actId="164"/>
          <ac:spMkLst>
            <pc:docMk/>
            <pc:sldMk cId="837299672" sldId="998"/>
            <ac:spMk id="58" creationId="{D6BD3C21-529A-0BB3-328B-E04C33099CAC}"/>
          </ac:spMkLst>
        </pc:spChg>
        <pc:spChg chg="add mod">
          <ac:chgData name="吴 梦瑶" userId="baca8ada9253357f" providerId="LiveId" clId="{FBBF6BE5-CFAB-445B-9714-E2BEF987A9CA}" dt="2022-12-02T04:44:20.827" v="215" actId="164"/>
          <ac:spMkLst>
            <pc:docMk/>
            <pc:sldMk cId="837299672" sldId="998"/>
            <ac:spMk id="61" creationId="{A040EC73-B3DF-0D32-E033-FA7ADF8D474B}"/>
          </ac:spMkLst>
        </pc:spChg>
        <pc:spChg chg="add mod">
          <ac:chgData name="吴 梦瑶" userId="baca8ada9253357f" providerId="LiveId" clId="{FBBF6BE5-CFAB-445B-9714-E2BEF987A9CA}" dt="2022-12-02T04:44:20.827" v="215" actId="164"/>
          <ac:spMkLst>
            <pc:docMk/>
            <pc:sldMk cId="837299672" sldId="998"/>
            <ac:spMk id="63" creationId="{E4EB10C7-E434-88F5-73CB-835A8B415992}"/>
          </ac:spMkLst>
        </pc:spChg>
        <pc:spChg chg="add mod">
          <ac:chgData name="吴 梦瑶" userId="baca8ada9253357f" providerId="LiveId" clId="{FBBF6BE5-CFAB-445B-9714-E2BEF987A9CA}" dt="2022-12-02T04:49:37.103" v="327" actId="20577"/>
          <ac:spMkLst>
            <pc:docMk/>
            <pc:sldMk cId="837299672" sldId="998"/>
            <ac:spMk id="66" creationId="{E0786CFF-33CF-E858-BB78-61D73A84218D}"/>
          </ac:spMkLst>
        </pc:spChg>
        <pc:spChg chg="add del mod">
          <ac:chgData name="吴 梦瑶" userId="baca8ada9253357f" providerId="LiveId" clId="{FBBF6BE5-CFAB-445B-9714-E2BEF987A9CA}" dt="2022-12-02T04:49:30.872" v="321" actId="20577"/>
          <ac:spMkLst>
            <pc:docMk/>
            <pc:sldMk cId="837299672" sldId="998"/>
            <ac:spMk id="68" creationId="{4692C07E-0542-860A-CECC-AC527DC19AAE}"/>
          </ac:spMkLst>
        </pc:spChg>
        <pc:spChg chg="add del mod">
          <ac:chgData name="吴 梦瑶" userId="baca8ada9253357f" providerId="LiveId" clId="{FBBF6BE5-CFAB-445B-9714-E2BEF987A9CA}" dt="2022-12-02T04:46:05.121" v="255"/>
          <ac:spMkLst>
            <pc:docMk/>
            <pc:sldMk cId="837299672" sldId="998"/>
            <ac:spMk id="70" creationId="{E19B5FE1-2380-40C0-7F32-3C8498EDF230}"/>
          </ac:spMkLst>
        </pc:spChg>
        <pc:spChg chg="add mod">
          <ac:chgData name="吴 梦瑶" userId="baca8ada9253357f" providerId="LiveId" clId="{FBBF6BE5-CFAB-445B-9714-E2BEF987A9CA}" dt="2022-12-02T04:46:34.285" v="261" actId="164"/>
          <ac:spMkLst>
            <pc:docMk/>
            <pc:sldMk cId="837299672" sldId="998"/>
            <ac:spMk id="72" creationId="{F429F19B-0D62-5A40-A347-9D34F5AD012F}"/>
          </ac:spMkLst>
        </pc:spChg>
        <pc:spChg chg="add mod">
          <ac:chgData name="吴 梦瑶" userId="baca8ada9253357f" providerId="LiveId" clId="{FBBF6BE5-CFAB-445B-9714-E2BEF987A9CA}" dt="2022-12-02T04:46:34.285" v="261" actId="164"/>
          <ac:spMkLst>
            <pc:docMk/>
            <pc:sldMk cId="837299672" sldId="998"/>
            <ac:spMk id="74" creationId="{A65E6895-844F-1CF5-C0DC-5DB37BDBD573}"/>
          </ac:spMkLst>
        </pc:spChg>
        <pc:spChg chg="add mod">
          <ac:chgData name="吴 梦瑶" userId="baca8ada9253357f" providerId="LiveId" clId="{FBBF6BE5-CFAB-445B-9714-E2BEF987A9CA}" dt="2022-12-02T04:50:32.996" v="342" actId="164"/>
          <ac:spMkLst>
            <pc:docMk/>
            <pc:sldMk cId="837299672" sldId="998"/>
            <ac:spMk id="76" creationId="{46F59B67-2FCB-D4B9-E902-3C3A6A3E832D}"/>
          </ac:spMkLst>
        </pc:spChg>
        <pc:spChg chg="add mod">
          <ac:chgData name="吴 梦瑶" userId="baca8ada9253357f" providerId="LiveId" clId="{FBBF6BE5-CFAB-445B-9714-E2BEF987A9CA}" dt="2022-12-02T04:52:02.017" v="361" actId="164"/>
          <ac:spMkLst>
            <pc:docMk/>
            <pc:sldMk cId="837299672" sldId="998"/>
            <ac:spMk id="78" creationId="{2D7C1194-EAF2-E627-FC93-6298276E32E8}"/>
          </ac:spMkLst>
        </pc:spChg>
        <pc:grpChg chg="mod">
          <ac:chgData name="吴 梦瑶" userId="baca8ada9253357f" providerId="LiveId" clId="{FBBF6BE5-CFAB-445B-9714-E2BEF987A9CA}" dt="2022-12-02T04:41:56.199" v="182" actId="164"/>
          <ac:grpSpMkLst>
            <pc:docMk/>
            <pc:sldMk cId="837299672" sldId="998"/>
            <ac:grpSpMk id="3" creationId="{20EC6D16-5B58-CF08-9B0E-AC06A309C25F}"/>
          </ac:grpSpMkLst>
        </pc:grpChg>
        <pc:grpChg chg="add mod">
          <ac:chgData name="吴 梦瑶" userId="baca8ada9253357f" providerId="LiveId" clId="{FBBF6BE5-CFAB-445B-9714-E2BEF987A9CA}" dt="2022-12-02T04:50:32.996" v="342" actId="164"/>
          <ac:grpSpMkLst>
            <pc:docMk/>
            <pc:sldMk cId="837299672" sldId="998"/>
            <ac:grpSpMk id="59" creationId="{170D0E47-4743-8E7F-B447-CDE920AED044}"/>
          </ac:grpSpMkLst>
        </pc:grpChg>
        <pc:grpChg chg="add mod">
          <ac:chgData name="吴 梦瑶" userId="baca8ada9253357f" providerId="LiveId" clId="{FBBF6BE5-CFAB-445B-9714-E2BEF987A9CA}" dt="2022-12-02T04:52:47.412" v="363" actId="1076"/>
          <ac:grpSpMkLst>
            <pc:docMk/>
            <pc:sldMk cId="837299672" sldId="998"/>
            <ac:grpSpMk id="64" creationId="{23A48783-45D9-1770-7756-022578CC3315}"/>
          </ac:grpSpMkLst>
        </pc:grpChg>
        <pc:grpChg chg="add mod">
          <ac:chgData name="吴 梦瑶" userId="baca8ada9253357f" providerId="LiveId" clId="{FBBF6BE5-CFAB-445B-9714-E2BEF987A9CA}" dt="2022-12-02T04:52:02.017" v="361" actId="164"/>
          <ac:grpSpMkLst>
            <pc:docMk/>
            <pc:sldMk cId="837299672" sldId="998"/>
            <ac:grpSpMk id="69" creationId="{EE6B17FD-6343-E7E5-619B-0CCA371C737F}"/>
          </ac:grpSpMkLst>
        </pc:grpChg>
        <pc:grpChg chg="add mod">
          <ac:chgData name="吴 梦瑶" userId="baca8ada9253357f" providerId="LiveId" clId="{FBBF6BE5-CFAB-445B-9714-E2BEF987A9CA}" dt="2022-12-02T04:52:48.537" v="364" actId="1076"/>
          <ac:grpSpMkLst>
            <pc:docMk/>
            <pc:sldMk cId="837299672" sldId="998"/>
            <ac:grpSpMk id="75" creationId="{E4ECB51B-D73B-7EC4-CEC0-58E428CB9EC7}"/>
          </ac:grpSpMkLst>
        </pc:grpChg>
        <pc:grpChg chg="add mod">
          <ac:chgData name="吴 梦瑶" userId="baca8ada9253357f" providerId="LiveId" clId="{FBBF6BE5-CFAB-445B-9714-E2BEF987A9CA}" dt="2022-12-02T04:52:46.265" v="362" actId="1076"/>
          <ac:grpSpMkLst>
            <pc:docMk/>
            <pc:sldMk cId="837299672" sldId="998"/>
            <ac:grpSpMk id="77" creationId="{C2DE8BFF-8A16-3E78-9707-AF25BC17A3AF}"/>
          </ac:grpSpMkLst>
        </pc:grpChg>
        <pc:grpChg chg="add mod">
          <ac:chgData name="吴 梦瑶" userId="baca8ada9253357f" providerId="LiveId" clId="{FBBF6BE5-CFAB-445B-9714-E2BEF987A9CA}" dt="2022-12-02T04:52:50.563" v="365" actId="1076"/>
          <ac:grpSpMkLst>
            <pc:docMk/>
            <pc:sldMk cId="837299672" sldId="998"/>
            <ac:grpSpMk id="79" creationId="{31C7EA95-466B-5528-A1CE-A9C71599A0EF}"/>
          </ac:grpSpMkLst>
        </pc:grpChg>
        <pc:picChg chg="del mod">
          <ac:chgData name="吴 梦瑶" userId="baca8ada9253357f" providerId="LiveId" clId="{FBBF6BE5-CFAB-445B-9714-E2BEF987A9CA}" dt="2022-12-02T04:32:31.286" v="75" actId="478"/>
          <ac:picMkLst>
            <pc:docMk/>
            <pc:sldMk cId="837299672" sldId="998"/>
            <ac:picMk id="4" creationId="{91D28FE6-EF6B-5FF1-814E-4053BF73C438}"/>
          </ac:picMkLst>
        </pc:picChg>
        <pc:picChg chg="del mod">
          <ac:chgData name="吴 梦瑶" userId="baca8ada9253357f" providerId="LiveId" clId="{FBBF6BE5-CFAB-445B-9714-E2BEF987A9CA}" dt="2022-12-02T04:32:30.005" v="74" actId="478"/>
          <ac:picMkLst>
            <pc:docMk/>
            <pc:sldMk cId="837299672" sldId="998"/>
            <ac:picMk id="5" creationId="{7E20974A-F802-49E7-A914-DF8DB7C27BA9}"/>
          </ac:picMkLst>
        </pc:picChg>
        <pc:picChg chg="del mod modCrop">
          <ac:chgData name="吴 梦瑶" userId="baca8ada9253357f" providerId="LiveId" clId="{FBBF6BE5-CFAB-445B-9714-E2BEF987A9CA}" dt="2022-12-02T04:41:08.539" v="172" actId="478"/>
          <ac:picMkLst>
            <pc:docMk/>
            <pc:sldMk cId="837299672" sldId="998"/>
            <ac:picMk id="6" creationId="{BC5B8B74-784E-47DD-9F8D-303E0A0363A6}"/>
          </ac:picMkLst>
        </pc:picChg>
        <pc:picChg chg="del mod">
          <ac:chgData name="吴 梦瑶" userId="baca8ada9253357f" providerId="LiveId" clId="{FBBF6BE5-CFAB-445B-9714-E2BEF987A9CA}" dt="2022-12-02T04:28:09.763" v="38" actId="478"/>
          <ac:picMkLst>
            <pc:docMk/>
            <pc:sldMk cId="837299672" sldId="998"/>
            <ac:picMk id="8" creationId="{1CA933F4-5CF7-4080-823F-E056B059A428}"/>
          </ac:picMkLst>
        </pc:picChg>
        <pc:picChg chg="del mod">
          <ac:chgData name="吴 梦瑶" userId="baca8ada9253357f" providerId="LiveId" clId="{FBBF6BE5-CFAB-445B-9714-E2BEF987A9CA}" dt="2022-12-02T04:32:32.365" v="76" actId="478"/>
          <ac:picMkLst>
            <pc:docMk/>
            <pc:sldMk cId="837299672" sldId="998"/>
            <ac:picMk id="11" creationId="{20998CC6-3A79-E268-9319-BEE024B77857}"/>
          </ac:picMkLst>
        </pc:picChg>
        <pc:picChg chg="add mod">
          <ac:chgData name="吴 梦瑶" userId="baca8ada9253357f" providerId="LiveId" clId="{FBBF6BE5-CFAB-445B-9714-E2BEF987A9CA}" dt="2022-12-02T04:45:56.385" v="251" actId="164"/>
          <ac:picMkLst>
            <pc:docMk/>
            <pc:sldMk cId="837299672" sldId="998"/>
            <ac:picMk id="18" creationId="{E6326C5A-61BA-EAF6-3C63-1FD08B7D22BA}"/>
          </ac:picMkLst>
        </pc:picChg>
        <pc:picChg chg="add mod">
          <ac:chgData name="吴 梦瑶" userId="baca8ada9253357f" providerId="LiveId" clId="{FBBF6BE5-CFAB-445B-9714-E2BEF987A9CA}" dt="2022-12-02T04:46:34.285" v="261" actId="164"/>
          <ac:picMkLst>
            <pc:docMk/>
            <pc:sldMk cId="837299672" sldId="998"/>
            <ac:picMk id="20" creationId="{14E86115-ABA1-DA7A-93F5-0E372B363F5F}"/>
          </ac:picMkLst>
        </pc:picChg>
        <pc:picChg chg="add del mod">
          <ac:chgData name="吴 梦瑶" userId="baca8ada9253357f" providerId="LiveId" clId="{FBBF6BE5-CFAB-445B-9714-E2BEF987A9CA}" dt="2022-12-02T04:34:18.367" v="107" actId="478"/>
          <ac:picMkLst>
            <pc:docMk/>
            <pc:sldMk cId="837299672" sldId="998"/>
            <ac:picMk id="22" creationId="{EA1995A6-C480-9565-B7F3-1437EF288023}"/>
          </ac:picMkLst>
        </pc:picChg>
        <pc:picChg chg="add mod">
          <ac:chgData name="吴 梦瑶" userId="baca8ada9253357f" providerId="LiveId" clId="{FBBF6BE5-CFAB-445B-9714-E2BEF987A9CA}" dt="2022-12-02T04:44:20.827" v="215" actId="164"/>
          <ac:picMkLst>
            <pc:docMk/>
            <pc:sldMk cId="837299672" sldId="998"/>
            <ac:picMk id="49" creationId="{3BAACB3C-EE46-F122-4F8F-682CDE304843}"/>
          </ac:picMkLst>
        </pc:picChg>
        <pc:picChg chg="add mod modCrop">
          <ac:chgData name="吴 梦瑶" userId="baca8ada9253357f" providerId="LiveId" clId="{FBBF6BE5-CFAB-445B-9714-E2BEF987A9CA}" dt="2022-12-02T04:41:56.199" v="182" actId="164"/>
          <ac:picMkLst>
            <pc:docMk/>
            <pc:sldMk cId="837299672" sldId="998"/>
            <ac:picMk id="50" creationId="{29B2E59A-AE07-61C3-997D-F626206D6D71}"/>
          </ac:picMkLst>
        </pc:picChg>
        <pc:cxnChg chg="add mod">
          <ac:chgData name="吴 梦瑶" userId="baca8ada9253357f" providerId="LiveId" clId="{FBBF6BE5-CFAB-445B-9714-E2BEF987A9CA}" dt="2022-12-02T04:44:20.827" v="215" actId="164"/>
          <ac:cxnSpMkLst>
            <pc:docMk/>
            <pc:sldMk cId="837299672" sldId="998"/>
            <ac:cxnSpMk id="60" creationId="{AD19E73B-C3A7-D13E-9D0F-D1C1A8F409FB}"/>
          </ac:cxnSpMkLst>
        </pc:cxnChg>
        <pc:cxnChg chg="add mod">
          <ac:chgData name="吴 梦瑶" userId="baca8ada9253357f" providerId="LiveId" clId="{FBBF6BE5-CFAB-445B-9714-E2BEF987A9CA}" dt="2022-12-02T04:44:20.827" v="215" actId="164"/>
          <ac:cxnSpMkLst>
            <pc:docMk/>
            <pc:sldMk cId="837299672" sldId="998"/>
            <ac:cxnSpMk id="62" creationId="{273AB07A-9F48-4BD8-4D4B-2FE3D2988B0D}"/>
          </ac:cxnSpMkLst>
        </pc:cxnChg>
        <pc:cxnChg chg="add mod">
          <ac:chgData name="吴 梦瑶" userId="baca8ada9253357f" providerId="LiveId" clId="{FBBF6BE5-CFAB-445B-9714-E2BEF987A9CA}" dt="2022-12-02T04:45:56.385" v="251" actId="164"/>
          <ac:cxnSpMkLst>
            <pc:docMk/>
            <pc:sldMk cId="837299672" sldId="998"/>
            <ac:cxnSpMk id="65" creationId="{0A8E609D-3BDA-4B46-DAD3-7C4995DEBCCA}"/>
          </ac:cxnSpMkLst>
        </pc:cxnChg>
        <pc:cxnChg chg="add mod">
          <ac:chgData name="吴 梦瑶" userId="baca8ada9253357f" providerId="LiveId" clId="{FBBF6BE5-CFAB-445B-9714-E2BEF987A9CA}" dt="2022-12-02T04:45:56.385" v="251" actId="164"/>
          <ac:cxnSpMkLst>
            <pc:docMk/>
            <pc:sldMk cId="837299672" sldId="998"/>
            <ac:cxnSpMk id="67" creationId="{F5D1434F-EB2F-5FBD-6294-D9A61A5C13C6}"/>
          </ac:cxnSpMkLst>
        </pc:cxnChg>
        <pc:cxnChg chg="add mod">
          <ac:chgData name="吴 梦瑶" userId="baca8ada9253357f" providerId="LiveId" clId="{FBBF6BE5-CFAB-445B-9714-E2BEF987A9CA}" dt="2022-12-02T04:46:34.285" v="261" actId="164"/>
          <ac:cxnSpMkLst>
            <pc:docMk/>
            <pc:sldMk cId="837299672" sldId="998"/>
            <ac:cxnSpMk id="71" creationId="{0D4B2453-15D2-A578-6519-E85942181E78}"/>
          </ac:cxnSpMkLst>
        </pc:cxnChg>
        <pc:cxnChg chg="add mod">
          <ac:chgData name="吴 梦瑶" userId="baca8ada9253357f" providerId="LiveId" clId="{FBBF6BE5-CFAB-445B-9714-E2BEF987A9CA}" dt="2022-12-02T04:46:34.285" v="261" actId="164"/>
          <ac:cxnSpMkLst>
            <pc:docMk/>
            <pc:sldMk cId="837299672" sldId="998"/>
            <ac:cxnSpMk id="73" creationId="{CC1A44F1-4723-C597-7409-43CCD6C65AE1}"/>
          </ac:cxnSpMkLst>
        </pc:cxnChg>
      </pc:sldChg>
      <pc:sldChg chg="addSp delSp modSp add del mod">
        <pc:chgData name="吴 梦瑶" userId="baca8ada9253357f" providerId="LiveId" clId="{FBBF6BE5-CFAB-445B-9714-E2BEF987A9CA}" dt="2022-12-02T04:42:34.529" v="185" actId="47"/>
        <pc:sldMkLst>
          <pc:docMk/>
          <pc:sldMk cId="1925419517" sldId="999"/>
        </pc:sldMkLst>
        <pc:picChg chg="del mod">
          <ac:chgData name="吴 梦瑶" userId="baca8ada9253357f" providerId="LiveId" clId="{FBBF6BE5-CFAB-445B-9714-E2BEF987A9CA}" dt="2022-12-02T04:36:41.178" v="142" actId="478"/>
          <ac:picMkLst>
            <pc:docMk/>
            <pc:sldMk cId="1925419517" sldId="999"/>
            <ac:picMk id="4" creationId="{91D28FE6-EF6B-5FF1-814E-4053BF73C438}"/>
          </ac:picMkLst>
        </pc:picChg>
        <pc:picChg chg="del mod">
          <ac:chgData name="吴 梦瑶" userId="baca8ada9253357f" providerId="LiveId" clId="{FBBF6BE5-CFAB-445B-9714-E2BEF987A9CA}" dt="2022-12-02T04:38:40.267" v="144" actId="478"/>
          <ac:picMkLst>
            <pc:docMk/>
            <pc:sldMk cId="1925419517" sldId="999"/>
            <ac:picMk id="5" creationId="{7E20974A-F802-49E7-A914-DF8DB7C27BA9}"/>
          </ac:picMkLst>
        </pc:picChg>
        <pc:picChg chg="add del mod">
          <ac:chgData name="吴 梦瑶" userId="baca8ada9253357f" providerId="LiveId" clId="{FBBF6BE5-CFAB-445B-9714-E2BEF987A9CA}" dt="2022-12-02T04:39:48.977" v="150" actId="478"/>
          <ac:picMkLst>
            <pc:docMk/>
            <pc:sldMk cId="1925419517" sldId="999"/>
            <ac:picMk id="9" creationId="{55A03860-21DC-96B8-6F70-9D7006119808}"/>
          </ac:picMkLst>
        </pc:picChg>
        <pc:picChg chg="del">
          <ac:chgData name="吴 梦瑶" userId="baca8ada9253357f" providerId="LiveId" clId="{FBBF6BE5-CFAB-445B-9714-E2BEF987A9CA}" dt="2022-12-02T04:36:42.595" v="143" actId="478"/>
          <ac:picMkLst>
            <pc:docMk/>
            <pc:sldMk cId="1925419517" sldId="999"/>
            <ac:picMk id="11" creationId="{20998CC6-3A79-E268-9319-BEE024B77857}"/>
          </ac:picMkLst>
        </pc:picChg>
        <pc:picChg chg="del">
          <ac:chgData name="吴 梦瑶" userId="baca8ada9253357f" providerId="LiveId" clId="{FBBF6BE5-CFAB-445B-9714-E2BEF987A9CA}" dt="2022-12-02T04:32:20.687" v="70" actId="478"/>
          <ac:picMkLst>
            <pc:docMk/>
            <pc:sldMk cId="1925419517" sldId="999"/>
            <ac:picMk id="18" creationId="{E6326C5A-61BA-EAF6-3C63-1FD08B7D22BA}"/>
          </ac:picMkLst>
        </pc:picChg>
        <pc:picChg chg="del">
          <ac:chgData name="吴 梦瑶" userId="baca8ada9253357f" providerId="LiveId" clId="{FBBF6BE5-CFAB-445B-9714-E2BEF987A9CA}" dt="2022-12-02T04:32:19.587" v="69" actId="478"/>
          <ac:picMkLst>
            <pc:docMk/>
            <pc:sldMk cId="1925419517" sldId="999"/>
            <ac:picMk id="20" creationId="{14E86115-ABA1-DA7A-93F5-0E372B363F5F}"/>
          </ac:picMkLst>
        </pc:picChg>
        <pc:picChg chg="del">
          <ac:chgData name="吴 梦瑶" userId="baca8ada9253357f" providerId="LiveId" clId="{FBBF6BE5-CFAB-445B-9714-E2BEF987A9CA}" dt="2022-12-02T04:32:21.887" v="71" actId="478"/>
          <ac:picMkLst>
            <pc:docMk/>
            <pc:sldMk cId="1925419517" sldId="999"/>
            <ac:picMk id="22" creationId="{EA1995A6-C480-9565-B7F3-1437EF288023}"/>
          </ac:picMkLst>
        </pc:picChg>
      </pc:sldChg>
      <pc:sldChg chg="addSp delSp modSp add mod">
        <pc:chgData name="吴 梦瑶" userId="baca8ada9253357f" providerId="LiveId" clId="{FBBF6BE5-CFAB-445B-9714-E2BEF987A9CA}" dt="2022-12-02T04:52:53.143" v="366" actId="1076"/>
        <pc:sldMkLst>
          <pc:docMk/>
          <pc:sldMk cId="1706337190" sldId="1000"/>
        </pc:sldMkLst>
        <pc:spChg chg="add mod">
          <ac:chgData name="吴 梦瑶" userId="baca8ada9253357f" providerId="LiveId" clId="{FBBF6BE5-CFAB-445B-9714-E2BEF987A9CA}" dt="2022-12-02T04:44:16.379" v="214" actId="1076"/>
          <ac:spMkLst>
            <pc:docMk/>
            <pc:sldMk cId="1706337190" sldId="1000"/>
            <ac:spMk id="4" creationId="{005DDF2D-40A3-19DF-55A4-AD436AB1AB69}"/>
          </ac:spMkLst>
        </pc:spChg>
        <pc:spChg chg="add mod">
          <ac:chgData name="吴 梦瑶" userId="baca8ada9253357f" providerId="LiveId" clId="{FBBF6BE5-CFAB-445B-9714-E2BEF987A9CA}" dt="2022-12-02T04:33:58.658" v="99" actId="1076"/>
          <ac:spMkLst>
            <pc:docMk/>
            <pc:sldMk cId="1706337190" sldId="1000"/>
            <ac:spMk id="19" creationId="{B3B766DF-A908-FBD3-3CD1-F2E619806D07}"/>
          </ac:spMkLst>
        </pc:spChg>
        <pc:spChg chg="add mod">
          <ac:chgData name="吴 梦瑶" userId="baca8ada9253357f" providerId="LiveId" clId="{FBBF6BE5-CFAB-445B-9714-E2BEF987A9CA}" dt="2022-12-02T04:51:51.498" v="358" actId="20577"/>
          <ac:spMkLst>
            <pc:docMk/>
            <pc:sldMk cId="1706337190" sldId="1000"/>
            <ac:spMk id="21" creationId="{CCDB6693-F846-ECF4-8B21-0B19D2FFAF09}"/>
          </ac:spMkLst>
        </pc:spChg>
        <pc:spChg chg="mod">
          <ac:chgData name="吴 梦瑶" userId="baca8ada9253357f" providerId="LiveId" clId="{FBBF6BE5-CFAB-445B-9714-E2BEF987A9CA}" dt="2022-12-02T04:44:12.954" v="213" actId="164"/>
          <ac:spMkLst>
            <pc:docMk/>
            <pc:sldMk cId="1706337190" sldId="1000"/>
            <ac:spMk id="23" creationId="{481AE559-D622-528E-771D-07127749D615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57" creationId="{E2995C75-C0B7-E83F-1D26-497DF048453D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61" creationId="{C2471CF0-7B0C-CD16-67B2-68794F290D60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62" creationId="{788201ED-5544-A56A-7C2B-53049392754D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64" creationId="{862F526F-35C9-25F2-B16F-5FAB3563C9B9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65" creationId="{E2AB93EA-5527-FF31-6192-1554CE057209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69" creationId="{11FB43F0-0C61-E1E6-E06E-0072A2E5FE4F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0" creationId="{2A53CAD6-C603-6C23-17DB-5FEA4D73186A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1" creationId="{6CB53267-0F64-DF4E-2063-7BD45ABEF579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4" creationId="{0EE4C1AD-BAD0-A68C-7CE5-1019F48EB5B0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5" creationId="{A57EC609-621E-F0B9-CC59-7ABCAB7FACE1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7" creationId="{3D656E8E-25AF-F754-8997-BD6657B19357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9" creationId="{C3B7B88A-C688-6647-AE28-3CBB5BE3B126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82" creationId="{5FA861A0-62A8-5AC1-B94F-6DF4E90DE690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83" creationId="{64D467B4-D2BE-FBD7-1817-77A0250D288E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84" creationId="{B323122C-CCE2-7BFE-BF43-1BE5B2F3159F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86" creationId="{C291CB77-D305-144C-037C-87FC464B0F6C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95" creationId="{D4D4F457-F511-359C-33A0-5F0FCD10BCA4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99" creationId="{6CB5A79D-622C-B64D-29E8-5475F439B55C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00" creationId="{0827392B-E4C1-FFB4-246F-5C333C617DA8}"/>
          </ac:spMkLst>
        </pc:spChg>
        <pc:spChg chg="mod">
          <ac:chgData name="吴 梦瑶" userId="baca8ada9253357f" providerId="LiveId" clId="{FBBF6BE5-CFAB-445B-9714-E2BEF987A9CA}" dt="2022-12-02T04:48:18.313" v="281"/>
          <ac:spMkLst>
            <pc:docMk/>
            <pc:sldMk cId="1706337190" sldId="1000"/>
            <ac:spMk id="102" creationId="{6F6DE12E-D670-C10E-A8AA-996E440AEA33}"/>
          </ac:spMkLst>
        </pc:spChg>
        <pc:spChg chg="mod">
          <ac:chgData name="吴 梦瑶" userId="baca8ada9253357f" providerId="LiveId" clId="{FBBF6BE5-CFAB-445B-9714-E2BEF987A9CA}" dt="2022-12-02T04:49:45.077" v="328" actId="20577"/>
          <ac:spMkLst>
            <pc:docMk/>
            <pc:sldMk cId="1706337190" sldId="1000"/>
            <ac:spMk id="103" creationId="{166A1C6A-9CF7-BB0E-157C-232DA9DCB37A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07" creationId="{94A997E7-CEE1-B262-638C-004957D861E2}"/>
          </ac:spMkLst>
        </pc:spChg>
        <pc:spChg chg="mod">
          <ac:chgData name="吴 梦瑶" userId="baca8ada9253357f" providerId="LiveId" clId="{FBBF6BE5-CFAB-445B-9714-E2BEF987A9CA}" dt="2022-12-02T04:50:23.824" v="339" actId="20577"/>
          <ac:spMkLst>
            <pc:docMk/>
            <pc:sldMk cId="1706337190" sldId="1000"/>
            <ac:spMk id="108" creationId="{89FE2307-7763-D867-0B8A-5766B6F5C6D0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09" creationId="{0B88775A-69BB-F0E9-E17E-8A442D6639B2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12" creationId="{1F08ADC3-D478-381A-3DAF-4B9FDC7830A7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13" creationId="{506EB3C5-7167-F88A-556C-61C3909B819F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15" creationId="{FF1ABABC-DDA3-C1DD-803C-F1E2393C2246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17" creationId="{5287DB08-A174-94FE-427B-3D15ED36E9A7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20" creationId="{DFAD5400-1473-28B1-0524-A8AAFDC15B7F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21" creationId="{F9E16C0D-AEAE-5D18-F1A8-D25A207F0A4A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22" creationId="{DDF73A41-1674-C457-941D-92D8FE5ABE02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24" creationId="{8516CF16-39EA-0FD1-7084-494E7E25A9D3}"/>
          </ac:spMkLst>
        </pc:spChg>
        <pc:spChg chg="add mod">
          <ac:chgData name="吴 梦瑶" userId="baca8ada9253357f" providerId="LiveId" clId="{FBBF6BE5-CFAB-445B-9714-E2BEF987A9CA}" dt="2022-12-02T04:44:12.954" v="213" actId="164"/>
          <ac:spMkLst>
            <pc:docMk/>
            <pc:sldMk cId="1706337190" sldId="1000"/>
            <ac:spMk id="126" creationId="{20460DC9-31C9-36ED-826D-BC4B8AE6D3C0}"/>
          </ac:spMkLst>
        </pc:spChg>
        <pc:spChg chg="add mod">
          <ac:chgData name="吴 梦瑶" userId="baca8ada9253357f" providerId="LiveId" clId="{FBBF6BE5-CFAB-445B-9714-E2BEF987A9CA}" dt="2022-12-02T04:44:12.954" v="213" actId="164"/>
          <ac:spMkLst>
            <pc:docMk/>
            <pc:sldMk cId="1706337190" sldId="1000"/>
            <ac:spMk id="128" creationId="{E4EE33F7-816F-159F-54DB-82F8EC22B02E}"/>
          </ac:spMkLst>
        </pc:spChg>
        <pc:spChg chg="add mod">
          <ac:chgData name="吴 梦瑶" userId="baca8ada9253357f" providerId="LiveId" clId="{FBBF6BE5-CFAB-445B-9714-E2BEF987A9CA}" dt="2022-12-02T04:47:13.832" v="269" actId="1076"/>
          <ac:spMkLst>
            <pc:docMk/>
            <pc:sldMk cId="1706337190" sldId="1000"/>
            <ac:spMk id="131" creationId="{78A82CA0-AF36-6C88-812C-E8BC7FF2C71A}"/>
          </ac:spMkLst>
        </pc:spChg>
        <pc:spChg chg="add mod">
          <ac:chgData name="吴 梦瑶" userId="baca8ada9253357f" providerId="LiveId" clId="{FBBF6BE5-CFAB-445B-9714-E2BEF987A9CA}" dt="2022-12-02T04:47:02.691" v="267" actId="1076"/>
          <ac:spMkLst>
            <pc:docMk/>
            <pc:sldMk cId="1706337190" sldId="1000"/>
            <ac:spMk id="133" creationId="{1AFED0A6-1FA3-9D05-BAF0-64804A6D02CB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42" creationId="{15329C6F-B1A1-5999-014D-DCD6ED88DC05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46" creationId="{648B3129-81E4-841A-4FC3-CD09C5511854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47" creationId="{AD8E6664-2D22-ABF0-1991-4DF98FEEDCED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49" creationId="{BF673845-D266-1103-0435-74A88F5ADA7C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53" creationId="{48B0BE76-A0F0-6B21-5FAF-66632D3E51D3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54" creationId="{AFFB8D7A-7529-B3DC-3A91-9E406D7466CD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55" creationId="{062E97FF-CE0D-592E-DB63-71094386803E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58" creationId="{6B932FEA-08CC-A866-A8C5-31C11B484BE8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59" creationId="{FBA63270-38BB-A107-B983-874E6DEAEF75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61" creationId="{D4D82007-389C-00E0-6259-408AD25C1FD9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63" creationId="{AD67BFA8-CF08-A13C-2728-083B9DA2D761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66" creationId="{31AFA4F9-29C7-9D6B-BF40-E42BA6A628B6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67" creationId="{93406973-7679-CC9B-9544-7046B587E894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68" creationId="{8D9D99CB-FF26-7BD8-C7D8-13AADAEEC5BC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70" creationId="{D337C554-65C3-FB5B-7BC6-D0D58F527D0D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73" creationId="{F33DCE63-2BA9-AB2A-BA79-7BE959A4CFB9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81" creationId="{0A8BA4BA-516F-194B-D295-D130F11918CB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85" creationId="{96A29FF9-EEEF-FA02-E46D-BB72F5994DB3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86" creationId="{8F3DAE90-10F5-0194-9F67-0AB8BB988F6B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88" creationId="{11A86208-98B7-FFC1-FB25-CB5C324846CF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92" creationId="{1013A279-BB21-70A6-23DF-098B15815195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93" creationId="{648D9AB9-F5DB-90DA-870E-5F551774F225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94" creationId="{FE4280AB-B8BD-1D23-7BC2-B0F15F6A88A8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97" creationId="{13DA43EF-40DB-41DA-AF3B-2DFC65C51DA8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98" creationId="{9CA7B16B-725B-FCD0-2E74-7C9018060008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0" creationId="{F45067AA-68D5-61DE-DA4E-5EF1A78F8F37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2" creationId="{1A9AD111-2DFF-ACC2-2864-04D5051E6BC7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5" creationId="{6CBAB573-2B70-07D5-2154-444EE7DBA124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6" creationId="{1B29107F-98AD-3EAC-F149-BBF3CD9DD9F6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7" creationId="{F197849C-3011-739E-850B-63DD0637FD06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9" creationId="{133B26D1-088A-DB4A-25F5-F141CDDDB232}"/>
          </ac:spMkLst>
        </pc:spChg>
        <pc:grpChg chg="del">
          <ac:chgData name="吴 梦瑶" userId="baca8ada9253357f" providerId="LiveId" clId="{FBBF6BE5-CFAB-445B-9714-E2BEF987A9CA}" dt="2022-12-02T04:41:51.797" v="180" actId="478"/>
          <ac:grpSpMkLst>
            <pc:docMk/>
            <pc:sldMk cId="1706337190" sldId="1000"/>
            <ac:grpSpMk id="3" creationId="{20EC6D16-5B58-CF08-9B0E-AC06A309C25F}"/>
          </ac:grpSpMkLst>
        </pc:grpChg>
        <pc:grpChg chg="add del mod">
          <ac:chgData name="吴 梦瑶" userId="baca8ada9253357f" providerId="LiveId" clId="{FBBF6BE5-CFAB-445B-9714-E2BEF987A9CA}" dt="2022-12-02T04:41:58.508" v="183" actId="478"/>
          <ac:grpSpMkLst>
            <pc:docMk/>
            <pc:sldMk cId="1706337190" sldId="1000"/>
            <ac:grpSpMk id="45" creationId="{94D6AE6C-234F-5D15-8CF5-124CCE887839}"/>
          </ac:grpSpMkLst>
        </pc:grpChg>
        <pc:grpChg chg="mod">
          <ac:chgData name="吴 梦瑶" userId="baca8ada9253357f" providerId="LiveId" clId="{FBBF6BE5-CFAB-445B-9714-E2BEF987A9CA}" dt="2022-12-02T04:41:52.186" v="181"/>
          <ac:grpSpMkLst>
            <pc:docMk/>
            <pc:sldMk cId="1706337190" sldId="1000"/>
            <ac:grpSpMk id="46" creationId="{48530680-BEBD-796A-FA1E-231E944ABB6E}"/>
          </ac:grpSpMkLst>
        </pc:grpChg>
        <pc:grpChg chg="mod">
          <ac:chgData name="吴 梦瑶" userId="baca8ada9253357f" providerId="LiveId" clId="{FBBF6BE5-CFAB-445B-9714-E2BEF987A9CA}" dt="2022-12-02T04:41:52.186" v="181"/>
          <ac:grpSpMkLst>
            <pc:docMk/>
            <pc:sldMk cId="1706337190" sldId="1000"/>
            <ac:grpSpMk id="47" creationId="{8F48F7D1-11C6-988F-60B1-C86A8EFE55C5}"/>
          </ac:grpSpMkLst>
        </pc:grpChg>
        <pc:grpChg chg="mod">
          <ac:chgData name="吴 梦瑶" userId="baca8ada9253357f" providerId="LiveId" clId="{FBBF6BE5-CFAB-445B-9714-E2BEF987A9CA}" dt="2022-12-02T04:41:52.186" v="181"/>
          <ac:grpSpMkLst>
            <pc:docMk/>
            <pc:sldMk cId="1706337190" sldId="1000"/>
            <ac:grpSpMk id="49" creationId="{97BBED87-5B3E-90FD-07BE-A46B0CD739AA}"/>
          </ac:grpSpMkLst>
        </pc:grpChg>
        <pc:grpChg chg="mod">
          <ac:chgData name="吴 梦瑶" userId="baca8ada9253357f" providerId="LiveId" clId="{FBBF6BE5-CFAB-445B-9714-E2BEF987A9CA}" dt="2022-12-02T04:41:52.186" v="181"/>
          <ac:grpSpMkLst>
            <pc:docMk/>
            <pc:sldMk cId="1706337190" sldId="1000"/>
            <ac:grpSpMk id="58" creationId="{F87DEF94-A297-F3C1-4A2A-51A00CAB0B09}"/>
          </ac:grpSpMkLst>
        </pc:grpChg>
        <pc:grpChg chg="add del mod">
          <ac:chgData name="吴 梦瑶" userId="baca8ada9253357f" providerId="LiveId" clId="{FBBF6BE5-CFAB-445B-9714-E2BEF987A9CA}" dt="2022-12-02T04:50:27.983" v="340" actId="478"/>
          <ac:grpSpMkLst>
            <pc:docMk/>
            <pc:sldMk cId="1706337190" sldId="1000"/>
            <ac:grpSpMk id="87" creationId="{445C2BDD-C3AD-6CD2-477A-61D5A68718E9}"/>
          </ac:grpSpMkLst>
        </pc:grpChg>
        <pc:grpChg chg="mod">
          <ac:chgData name="吴 梦瑶" userId="baca8ada9253357f" providerId="LiveId" clId="{FBBF6BE5-CFAB-445B-9714-E2BEF987A9CA}" dt="2022-12-02T04:41:58.850" v="184"/>
          <ac:grpSpMkLst>
            <pc:docMk/>
            <pc:sldMk cId="1706337190" sldId="1000"/>
            <ac:grpSpMk id="88" creationId="{5B3C7C40-6A85-3BDA-F6F5-A3F7136B3861}"/>
          </ac:grpSpMkLst>
        </pc:grpChg>
        <pc:grpChg chg="mod">
          <ac:chgData name="吴 梦瑶" userId="baca8ada9253357f" providerId="LiveId" clId="{FBBF6BE5-CFAB-445B-9714-E2BEF987A9CA}" dt="2022-12-02T04:41:58.850" v="184"/>
          <ac:grpSpMkLst>
            <pc:docMk/>
            <pc:sldMk cId="1706337190" sldId="1000"/>
            <ac:grpSpMk id="90" creationId="{B955AA98-EF90-B817-0737-413CC232BC1A}"/>
          </ac:grpSpMkLst>
        </pc:grpChg>
        <pc:grpChg chg="mod">
          <ac:chgData name="吴 梦瑶" userId="baca8ada9253357f" providerId="LiveId" clId="{FBBF6BE5-CFAB-445B-9714-E2BEF987A9CA}" dt="2022-12-02T04:41:58.850" v="184"/>
          <ac:grpSpMkLst>
            <pc:docMk/>
            <pc:sldMk cId="1706337190" sldId="1000"/>
            <ac:grpSpMk id="91" creationId="{86FC290B-1B88-DBF3-F388-C30CAC46E1D4}"/>
          </ac:grpSpMkLst>
        </pc:grpChg>
        <pc:grpChg chg="mod">
          <ac:chgData name="吴 梦瑶" userId="baca8ada9253357f" providerId="LiveId" clId="{FBBF6BE5-CFAB-445B-9714-E2BEF987A9CA}" dt="2022-12-02T04:41:58.850" v="184"/>
          <ac:grpSpMkLst>
            <pc:docMk/>
            <pc:sldMk cId="1706337190" sldId="1000"/>
            <ac:grpSpMk id="93" creationId="{B6622EF2-F560-AE51-936A-4B884FBC11B9}"/>
          </ac:grpSpMkLst>
        </pc:grpChg>
        <pc:grpChg chg="mod">
          <ac:chgData name="吴 梦瑶" userId="baca8ada9253357f" providerId="LiveId" clId="{FBBF6BE5-CFAB-445B-9714-E2BEF987A9CA}" dt="2022-12-02T04:41:58.850" v="184"/>
          <ac:grpSpMkLst>
            <pc:docMk/>
            <pc:sldMk cId="1706337190" sldId="1000"/>
            <ac:grpSpMk id="96" creationId="{5C4A3F58-BD86-31D6-F8FB-ED0512946485}"/>
          </ac:grpSpMkLst>
        </pc:grpChg>
        <pc:grpChg chg="add mod">
          <ac:chgData name="吴 梦瑶" userId="baca8ada9253357f" providerId="LiveId" clId="{FBBF6BE5-CFAB-445B-9714-E2BEF987A9CA}" dt="2022-12-02T04:44:12.954" v="213" actId="164"/>
          <ac:grpSpMkLst>
            <pc:docMk/>
            <pc:sldMk cId="1706337190" sldId="1000"/>
            <ac:grpSpMk id="129" creationId="{CE990683-D553-5897-8593-5BFB8D80DBDC}"/>
          </ac:grpSpMkLst>
        </pc:grpChg>
        <pc:grpChg chg="add del mod">
          <ac:chgData name="吴 梦瑶" userId="baca8ada9253357f" providerId="LiveId" clId="{FBBF6BE5-CFAB-445B-9714-E2BEF987A9CA}" dt="2022-12-02T04:50:35.583" v="343" actId="478"/>
          <ac:grpSpMkLst>
            <pc:docMk/>
            <pc:sldMk cId="1706337190" sldId="1000"/>
            <ac:grpSpMk id="134" creationId="{93E66B6D-5C41-A6CA-AF56-7EBB8F6B7705}"/>
          </ac:grpSpMkLst>
        </pc:grpChg>
        <pc:grpChg chg="mod">
          <ac:chgData name="吴 梦瑶" userId="baca8ada9253357f" providerId="LiveId" clId="{FBBF6BE5-CFAB-445B-9714-E2BEF987A9CA}" dt="2022-12-02T04:50:28.531" v="341"/>
          <ac:grpSpMkLst>
            <pc:docMk/>
            <pc:sldMk cId="1706337190" sldId="1000"/>
            <ac:grpSpMk id="135" creationId="{283D3E77-4A38-815D-ED56-B64A37991D97}"/>
          </ac:grpSpMkLst>
        </pc:grpChg>
        <pc:grpChg chg="mod">
          <ac:chgData name="吴 梦瑶" userId="baca8ada9253357f" providerId="LiveId" clId="{FBBF6BE5-CFAB-445B-9714-E2BEF987A9CA}" dt="2022-12-02T04:50:28.531" v="341"/>
          <ac:grpSpMkLst>
            <pc:docMk/>
            <pc:sldMk cId="1706337190" sldId="1000"/>
            <ac:grpSpMk id="137" creationId="{95EB10B6-0936-BA7C-F07D-1E0A57210E42}"/>
          </ac:grpSpMkLst>
        </pc:grpChg>
        <pc:grpChg chg="mod">
          <ac:chgData name="吴 梦瑶" userId="baca8ada9253357f" providerId="LiveId" clId="{FBBF6BE5-CFAB-445B-9714-E2BEF987A9CA}" dt="2022-12-02T04:50:28.531" v="341"/>
          <ac:grpSpMkLst>
            <pc:docMk/>
            <pc:sldMk cId="1706337190" sldId="1000"/>
            <ac:grpSpMk id="138" creationId="{23F43DFF-1572-76B0-BEE4-A6A75870B9F5}"/>
          </ac:grpSpMkLst>
        </pc:grpChg>
        <pc:grpChg chg="mod">
          <ac:chgData name="吴 梦瑶" userId="baca8ada9253357f" providerId="LiveId" clId="{FBBF6BE5-CFAB-445B-9714-E2BEF987A9CA}" dt="2022-12-02T04:50:28.531" v="341"/>
          <ac:grpSpMkLst>
            <pc:docMk/>
            <pc:sldMk cId="1706337190" sldId="1000"/>
            <ac:grpSpMk id="140" creationId="{9DAA67B9-97F1-FCE9-66AE-1FF4CAB48B44}"/>
          </ac:grpSpMkLst>
        </pc:grpChg>
        <pc:grpChg chg="mod">
          <ac:chgData name="吴 梦瑶" userId="baca8ada9253357f" providerId="LiveId" clId="{FBBF6BE5-CFAB-445B-9714-E2BEF987A9CA}" dt="2022-12-02T04:50:28.531" v="341"/>
          <ac:grpSpMkLst>
            <pc:docMk/>
            <pc:sldMk cId="1706337190" sldId="1000"/>
            <ac:grpSpMk id="143" creationId="{7314E87B-F84E-2441-6D3C-D98E1596642F}"/>
          </ac:grpSpMkLst>
        </pc:grpChg>
        <pc:grpChg chg="add mod">
          <ac:chgData name="吴 梦瑶" userId="baca8ada9253357f" providerId="LiveId" clId="{FBBF6BE5-CFAB-445B-9714-E2BEF987A9CA}" dt="2022-12-02T04:52:53.143" v="366" actId="1076"/>
          <ac:grpSpMkLst>
            <pc:docMk/>
            <pc:sldMk cId="1706337190" sldId="1000"/>
            <ac:grpSpMk id="171" creationId="{0690BC90-C621-E27F-9658-85CD6CDF1370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72" creationId="{52491EF7-11B6-DABD-04FB-C54B40D76904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74" creationId="{09DC54F4-2F70-3F20-E80D-6C905AC15811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76" creationId="{F9BCCCCD-0FE0-F5BD-E9EC-E3EF5B9C5499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77" creationId="{B9D26BB7-F622-25C2-961E-29E7E304A236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79" creationId="{F3ABE464-C6DD-394E-FAA4-1BB52AF5DF85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82" creationId="{5D62ADB9-D600-6D49-7D51-E5EB6644C3A9}"/>
          </ac:grpSpMkLst>
        </pc:grpChg>
        <pc:picChg chg="add del mod">
          <ac:chgData name="吴 梦瑶" userId="baca8ada9253357f" providerId="LiveId" clId="{FBBF6BE5-CFAB-445B-9714-E2BEF987A9CA}" dt="2022-12-02T04:33:32.337" v="93" actId="478"/>
          <ac:picMkLst>
            <pc:docMk/>
            <pc:sldMk cId="1706337190" sldId="1000"/>
            <ac:picMk id="8" creationId="{F4E475BE-9B08-5019-1BC7-0D31B7B32BF4}"/>
          </ac:picMkLst>
        </pc:picChg>
        <pc:picChg chg="add mod">
          <ac:chgData name="吴 梦瑶" userId="baca8ada9253357f" providerId="LiveId" clId="{FBBF6BE5-CFAB-445B-9714-E2BEF987A9CA}" dt="2022-12-02T04:47:09.735" v="268" actId="1076"/>
          <ac:picMkLst>
            <pc:docMk/>
            <pc:sldMk cId="1706337190" sldId="1000"/>
            <ac:picMk id="11" creationId="{6148C21B-F1BC-1049-88D4-462667F3B16B}"/>
          </ac:picMkLst>
        </pc:picChg>
        <pc:picChg chg="del">
          <ac:chgData name="吴 梦瑶" userId="baca8ada9253357f" providerId="LiveId" clId="{FBBF6BE5-CFAB-445B-9714-E2BEF987A9CA}" dt="2022-12-02T04:32:49.798" v="83" actId="478"/>
          <ac:picMkLst>
            <pc:docMk/>
            <pc:sldMk cId="1706337190" sldId="1000"/>
            <ac:picMk id="18" creationId="{E6326C5A-61BA-EAF6-3C63-1FD08B7D22BA}"/>
          </ac:picMkLst>
        </pc:picChg>
        <pc:picChg chg="del">
          <ac:chgData name="吴 梦瑶" userId="baca8ada9253357f" providerId="LiveId" clId="{FBBF6BE5-CFAB-445B-9714-E2BEF987A9CA}" dt="2022-12-02T04:32:48.539" v="82" actId="478"/>
          <ac:picMkLst>
            <pc:docMk/>
            <pc:sldMk cId="1706337190" sldId="1000"/>
            <ac:picMk id="20" creationId="{14E86115-ABA1-DA7A-93F5-0E372B363F5F}"/>
          </ac:picMkLst>
        </pc:picChg>
        <pc:picChg chg="mod">
          <ac:chgData name="吴 梦瑶" userId="baca8ada9253357f" providerId="LiveId" clId="{FBBF6BE5-CFAB-445B-9714-E2BEF987A9CA}" dt="2022-12-02T04:44:12.954" v="213" actId="164"/>
          <ac:picMkLst>
            <pc:docMk/>
            <pc:sldMk cId="1706337190" sldId="1000"/>
            <ac:picMk id="22" creationId="{EA1995A6-C480-9565-B7F3-1437EF288023}"/>
          </ac:picMkLst>
        </pc:picChg>
        <pc:picChg chg="mod">
          <ac:chgData name="吴 梦瑶" userId="baca8ada9253357f" providerId="LiveId" clId="{FBBF6BE5-CFAB-445B-9714-E2BEF987A9CA}" dt="2022-12-02T04:41:52.186" v="181"/>
          <ac:picMkLst>
            <pc:docMk/>
            <pc:sldMk cId="1706337190" sldId="1000"/>
            <ac:picMk id="48" creationId="{F84908BB-E4DE-0989-E99C-F4B3B53314A4}"/>
          </ac:picMkLst>
        </pc:picChg>
        <pc:picChg chg="mod">
          <ac:chgData name="吴 梦瑶" userId="baca8ada9253357f" providerId="LiveId" clId="{FBBF6BE5-CFAB-445B-9714-E2BEF987A9CA}" dt="2022-12-02T04:41:52.186" v="181"/>
          <ac:picMkLst>
            <pc:docMk/>
            <pc:sldMk cId="1706337190" sldId="1000"/>
            <ac:picMk id="50" creationId="{12509F2C-58FE-C5CE-7481-F0AC2B7599F6}"/>
          </ac:picMkLst>
        </pc:picChg>
        <pc:picChg chg="mod">
          <ac:chgData name="吴 梦瑶" userId="baca8ada9253357f" providerId="LiveId" clId="{FBBF6BE5-CFAB-445B-9714-E2BEF987A9CA}" dt="2022-12-02T04:41:52.186" v="181"/>
          <ac:picMkLst>
            <pc:docMk/>
            <pc:sldMk cId="1706337190" sldId="1000"/>
            <ac:picMk id="59" creationId="{0948A626-C39B-822A-CC5A-B257DCF328D8}"/>
          </ac:picMkLst>
        </pc:picChg>
        <pc:picChg chg="mod">
          <ac:chgData name="吴 梦瑶" userId="baca8ada9253357f" providerId="LiveId" clId="{FBBF6BE5-CFAB-445B-9714-E2BEF987A9CA}" dt="2022-12-02T04:41:52.186" v="181"/>
          <ac:picMkLst>
            <pc:docMk/>
            <pc:sldMk cId="1706337190" sldId="1000"/>
            <ac:picMk id="72" creationId="{974B7912-AA13-0B29-675F-9EE54CCE553A}"/>
          </ac:picMkLst>
        </pc:picChg>
        <pc:picChg chg="mod">
          <ac:chgData name="吴 梦瑶" userId="baca8ada9253357f" providerId="LiveId" clId="{FBBF6BE5-CFAB-445B-9714-E2BEF987A9CA}" dt="2022-12-02T04:41:58.850" v="184"/>
          <ac:picMkLst>
            <pc:docMk/>
            <pc:sldMk cId="1706337190" sldId="1000"/>
            <ac:picMk id="89" creationId="{D1EB9D56-30DA-CFE3-88D5-ADD631E44027}"/>
          </ac:picMkLst>
        </pc:picChg>
        <pc:picChg chg="mod">
          <ac:chgData name="吴 梦瑶" userId="baca8ada9253357f" providerId="LiveId" clId="{FBBF6BE5-CFAB-445B-9714-E2BEF987A9CA}" dt="2022-12-02T04:41:58.850" v="184"/>
          <ac:picMkLst>
            <pc:docMk/>
            <pc:sldMk cId="1706337190" sldId="1000"/>
            <ac:picMk id="92" creationId="{D3BB908D-C138-5380-0732-F438CBE97E50}"/>
          </ac:picMkLst>
        </pc:picChg>
        <pc:picChg chg="mod">
          <ac:chgData name="吴 梦瑶" userId="baca8ada9253357f" providerId="LiveId" clId="{FBBF6BE5-CFAB-445B-9714-E2BEF987A9CA}" dt="2022-12-02T04:41:58.850" v="184"/>
          <ac:picMkLst>
            <pc:docMk/>
            <pc:sldMk cId="1706337190" sldId="1000"/>
            <ac:picMk id="94" creationId="{CA976752-327D-8DEF-E99E-3D30861A74D4}"/>
          </ac:picMkLst>
        </pc:picChg>
        <pc:picChg chg="mod">
          <ac:chgData name="吴 梦瑶" userId="baca8ada9253357f" providerId="LiveId" clId="{FBBF6BE5-CFAB-445B-9714-E2BEF987A9CA}" dt="2022-12-02T04:41:58.850" v="184"/>
          <ac:picMkLst>
            <pc:docMk/>
            <pc:sldMk cId="1706337190" sldId="1000"/>
            <ac:picMk id="97" creationId="{8EBBCD6B-C91B-2EE5-BACA-7CB96AC5B28B}"/>
          </ac:picMkLst>
        </pc:picChg>
        <pc:picChg chg="mod">
          <ac:chgData name="吴 梦瑶" userId="baca8ada9253357f" providerId="LiveId" clId="{FBBF6BE5-CFAB-445B-9714-E2BEF987A9CA}" dt="2022-12-02T04:41:58.850" v="184"/>
          <ac:picMkLst>
            <pc:docMk/>
            <pc:sldMk cId="1706337190" sldId="1000"/>
            <ac:picMk id="110" creationId="{973E75DC-2B07-B542-2417-4B8DD432429B}"/>
          </ac:picMkLst>
        </pc:picChg>
        <pc:picChg chg="mod">
          <ac:chgData name="吴 梦瑶" userId="baca8ada9253357f" providerId="LiveId" clId="{FBBF6BE5-CFAB-445B-9714-E2BEF987A9CA}" dt="2022-12-02T04:50:28.531" v="341"/>
          <ac:picMkLst>
            <pc:docMk/>
            <pc:sldMk cId="1706337190" sldId="1000"/>
            <ac:picMk id="136" creationId="{5C95FCE6-C339-5CFD-B8E9-B434CEF40126}"/>
          </ac:picMkLst>
        </pc:picChg>
        <pc:picChg chg="mod">
          <ac:chgData name="吴 梦瑶" userId="baca8ada9253357f" providerId="LiveId" clId="{FBBF6BE5-CFAB-445B-9714-E2BEF987A9CA}" dt="2022-12-02T04:50:28.531" v="341"/>
          <ac:picMkLst>
            <pc:docMk/>
            <pc:sldMk cId="1706337190" sldId="1000"/>
            <ac:picMk id="139" creationId="{92D96251-2BFE-2F79-C479-0586AF51ECC5}"/>
          </ac:picMkLst>
        </pc:picChg>
        <pc:picChg chg="mod">
          <ac:chgData name="吴 梦瑶" userId="baca8ada9253357f" providerId="LiveId" clId="{FBBF6BE5-CFAB-445B-9714-E2BEF987A9CA}" dt="2022-12-02T04:50:28.531" v="341"/>
          <ac:picMkLst>
            <pc:docMk/>
            <pc:sldMk cId="1706337190" sldId="1000"/>
            <ac:picMk id="141" creationId="{6F57A714-31E1-35E9-6786-415C3166CA0F}"/>
          </ac:picMkLst>
        </pc:picChg>
        <pc:picChg chg="mod">
          <ac:chgData name="吴 梦瑶" userId="baca8ada9253357f" providerId="LiveId" clId="{FBBF6BE5-CFAB-445B-9714-E2BEF987A9CA}" dt="2022-12-02T04:50:28.531" v="341"/>
          <ac:picMkLst>
            <pc:docMk/>
            <pc:sldMk cId="1706337190" sldId="1000"/>
            <ac:picMk id="144" creationId="{2230EC3F-8522-790F-9452-D0E13732FB86}"/>
          </ac:picMkLst>
        </pc:picChg>
        <pc:picChg chg="mod">
          <ac:chgData name="吴 梦瑶" userId="baca8ada9253357f" providerId="LiveId" clId="{FBBF6BE5-CFAB-445B-9714-E2BEF987A9CA}" dt="2022-12-02T04:50:28.531" v="341"/>
          <ac:picMkLst>
            <pc:docMk/>
            <pc:sldMk cId="1706337190" sldId="1000"/>
            <ac:picMk id="156" creationId="{D04754EE-4495-BBBE-B03E-FA4C29A00E65}"/>
          </ac:picMkLst>
        </pc:picChg>
        <pc:picChg chg="mod">
          <ac:chgData name="吴 梦瑶" userId="baca8ada9253357f" providerId="LiveId" clId="{FBBF6BE5-CFAB-445B-9714-E2BEF987A9CA}" dt="2022-12-02T04:50:35.930" v="344"/>
          <ac:picMkLst>
            <pc:docMk/>
            <pc:sldMk cId="1706337190" sldId="1000"/>
            <ac:picMk id="175" creationId="{2A0690AF-A3F5-8AF3-137A-1C7FD895DE94}"/>
          </ac:picMkLst>
        </pc:picChg>
        <pc:picChg chg="mod">
          <ac:chgData name="吴 梦瑶" userId="baca8ada9253357f" providerId="LiveId" clId="{FBBF6BE5-CFAB-445B-9714-E2BEF987A9CA}" dt="2022-12-02T04:50:35.930" v="344"/>
          <ac:picMkLst>
            <pc:docMk/>
            <pc:sldMk cId="1706337190" sldId="1000"/>
            <ac:picMk id="178" creationId="{4A8C24BD-BC1E-96F8-C03E-7474B4E2421C}"/>
          </ac:picMkLst>
        </pc:picChg>
        <pc:picChg chg="mod">
          <ac:chgData name="吴 梦瑶" userId="baca8ada9253357f" providerId="LiveId" clId="{FBBF6BE5-CFAB-445B-9714-E2BEF987A9CA}" dt="2022-12-02T04:50:35.930" v="344"/>
          <ac:picMkLst>
            <pc:docMk/>
            <pc:sldMk cId="1706337190" sldId="1000"/>
            <ac:picMk id="180" creationId="{DCE57EFD-47BF-9FA4-E51A-53912CDA2143}"/>
          </ac:picMkLst>
        </pc:picChg>
        <pc:picChg chg="mod">
          <ac:chgData name="吴 梦瑶" userId="baca8ada9253357f" providerId="LiveId" clId="{FBBF6BE5-CFAB-445B-9714-E2BEF987A9CA}" dt="2022-12-02T04:50:35.930" v="344"/>
          <ac:picMkLst>
            <pc:docMk/>
            <pc:sldMk cId="1706337190" sldId="1000"/>
            <ac:picMk id="183" creationId="{65413134-4AD9-049F-47C0-49A8937EC4A6}"/>
          </ac:picMkLst>
        </pc:picChg>
        <pc:picChg chg="mod">
          <ac:chgData name="吴 梦瑶" userId="baca8ada9253357f" providerId="LiveId" clId="{FBBF6BE5-CFAB-445B-9714-E2BEF987A9CA}" dt="2022-12-02T04:50:35.930" v="344"/>
          <ac:picMkLst>
            <pc:docMk/>
            <pc:sldMk cId="1706337190" sldId="1000"/>
            <ac:picMk id="195" creationId="{0248DF96-4B0C-6B02-3D1A-D872179B1330}"/>
          </ac:picMkLst>
        </pc:pic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60" creationId="{AF68BD24-D366-3D9E-15BA-2D45059F3810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63" creationId="{57A84284-8F38-C221-C53A-809A17167930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66" creationId="{CFAA32A7-6C0B-2EF4-C030-0276B954825B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67" creationId="{58DF3C5A-BB73-B317-5E55-BEA2A7BAF8F2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68" creationId="{E2563BBE-3E27-1BF2-C33A-1209FFFC54DE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73" creationId="{E54B9A6A-913F-258F-9AE5-94440D87615F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76" creationId="{40D8CEB8-889E-9120-E595-DF200992FA4C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78" creationId="{F48D91B6-550B-57A3-94EC-41B44643B3F1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80" creationId="{C7638A7B-16DE-5573-09A1-4A9EE5DA0804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81" creationId="{BAC34997-3C1F-04FA-4A45-0516E07E690F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85" creationId="{DA0884DC-8B9C-23B8-7A89-45737B6C0D8C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98" creationId="{C1347EF4-3457-2651-3B2C-3FCA5BAECDF6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01" creationId="{F9E315F4-5AC2-DF01-84A2-14D9909E137E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04" creationId="{868312C1-986E-E73A-265F-8E5FEE0DF8E3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05" creationId="{0935FB47-3AFE-9B22-218E-7DE583DE2C23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06" creationId="{77C92B77-1AD3-3E0A-2967-AF6F58C442CB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11" creationId="{E7741127-FFEC-6E2A-6DCE-23C3A5362CEF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14" creationId="{F006A001-E8C2-7599-DC9A-BD134FE9279A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16" creationId="{33E68BC8-A1DC-4113-9C04-806AA49E1AC3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18" creationId="{19340BF2-B100-766C-A1CC-1E903DFFE9FD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19" creationId="{8111B54D-0722-0077-AFAD-F850084ADBDA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23" creationId="{C8313305-C521-A659-731F-5BE8AFAE9EA0}"/>
          </ac:cxnSpMkLst>
        </pc:cxnChg>
        <pc:cxnChg chg="add mod">
          <ac:chgData name="吴 梦瑶" userId="baca8ada9253357f" providerId="LiveId" clId="{FBBF6BE5-CFAB-445B-9714-E2BEF987A9CA}" dt="2022-12-02T04:44:12.954" v="213" actId="164"/>
          <ac:cxnSpMkLst>
            <pc:docMk/>
            <pc:sldMk cId="1706337190" sldId="1000"/>
            <ac:cxnSpMk id="125" creationId="{AC6F009A-98F5-E13A-69FF-4B7097E65098}"/>
          </ac:cxnSpMkLst>
        </pc:cxnChg>
        <pc:cxnChg chg="add mod">
          <ac:chgData name="吴 梦瑶" userId="baca8ada9253357f" providerId="LiveId" clId="{FBBF6BE5-CFAB-445B-9714-E2BEF987A9CA}" dt="2022-12-02T04:44:12.954" v="213" actId="164"/>
          <ac:cxnSpMkLst>
            <pc:docMk/>
            <pc:sldMk cId="1706337190" sldId="1000"/>
            <ac:cxnSpMk id="127" creationId="{0654D511-FFF8-5084-86A2-958D55B84956}"/>
          </ac:cxnSpMkLst>
        </pc:cxnChg>
        <pc:cxnChg chg="add mod">
          <ac:chgData name="吴 梦瑶" userId="baca8ada9253357f" providerId="LiveId" clId="{FBBF6BE5-CFAB-445B-9714-E2BEF987A9CA}" dt="2022-12-02T04:46:57.824" v="266" actId="1076"/>
          <ac:cxnSpMkLst>
            <pc:docMk/>
            <pc:sldMk cId="1706337190" sldId="1000"/>
            <ac:cxnSpMk id="130" creationId="{CB0F25FE-D379-D7C3-0A21-AB1492F66BE6}"/>
          </ac:cxnSpMkLst>
        </pc:cxnChg>
        <pc:cxnChg chg="add mod">
          <ac:chgData name="吴 梦瑶" userId="baca8ada9253357f" providerId="LiveId" clId="{FBBF6BE5-CFAB-445B-9714-E2BEF987A9CA}" dt="2022-12-02T04:46:57.824" v="266" actId="1076"/>
          <ac:cxnSpMkLst>
            <pc:docMk/>
            <pc:sldMk cId="1706337190" sldId="1000"/>
            <ac:cxnSpMk id="132" creationId="{0D52279D-DBC5-65E1-E2CD-F62024732EB5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45" creationId="{CE0C0DB3-7C71-6811-8ABD-402CCBB74B71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48" creationId="{86D2E119-EBCB-4E7F-AE0D-9071BC39570F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50" creationId="{040CA265-DD03-90AD-07E9-661FE68ABEA0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51" creationId="{C4374E68-94E0-2445-D7AF-8B645BB056BF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52" creationId="{D3A19EA2-3474-ECE1-0AAE-319E98B52628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57" creationId="{2CBE2882-22FE-F76F-B65E-9C6175023385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60" creationId="{8761E3BD-D381-5EA8-50A4-CC21F91CB32B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62" creationId="{0A0B0615-F11D-93FD-DAF5-01F3EF0D9C37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64" creationId="{37F21018-C66D-331D-48B9-69BCF0A0AAF7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65" creationId="{2685E9B8-EE49-19AD-2B30-2A75C5E8A107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69" creationId="{BE261A5B-E9FB-9F25-D338-3210E5B3E819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84" creationId="{3FA1D31E-17BE-41A2-C969-23B26BF619BA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87" creationId="{470E1B4D-F9C4-2FD9-8D31-A65561711116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89" creationId="{DA2F00DB-55E1-6B9E-9430-C1F9C634C3CD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90" creationId="{753FD004-C570-B4B3-816E-D2E9F7DCBABF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91" creationId="{89914CC0-E28B-8DAD-A3F9-6B6191F4CA1A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96" creationId="{A8F464A6-A39C-6D36-12FD-BBB6E488BD86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99" creationId="{E4E8FD03-2260-8978-AA1D-59C5A5CF78F3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201" creationId="{9DC369A9-59C7-66EC-B829-07CE3E5C5C24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203" creationId="{8D364562-1A7A-9557-BF42-1B1E1D83AC3F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204" creationId="{C8585C69-A981-3292-0D03-9FFD7D9B5DAD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208" creationId="{50BAE826-DA18-AE75-FD57-57377CDF4C0D}"/>
          </ac:cxnSpMkLst>
        </pc:cxnChg>
      </pc:sldChg>
    </pc:docChg>
  </pc:docChgLst>
  <pc:docChgLst>
    <pc:chgData name="吴 梦瑶" userId="baca8ada9253357f" providerId="LiveId" clId="{6097F36B-FFA4-40AF-B1AF-6096985A5DBC}"/>
    <pc:docChg chg="custSel modSld">
      <pc:chgData name="吴 梦瑶" userId="baca8ada9253357f" providerId="LiveId" clId="{6097F36B-FFA4-40AF-B1AF-6096985A5DBC}" dt="2023-06-08T06:34:16.148" v="13" actId="478"/>
      <pc:docMkLst>
        <pc:docMk/>
      </pc:docMkLst>
      <pc:sldChg chg="modSp mod">
        <pc:chgData name="吴 梦瑶" userId="baca8ada9253357f" providerId="LiveId" clId="{6097F36B-FFA4-40AF-B1AF-6096985A5DBC}" dt="2023-06-08T06:33:50.100" v="7" actId="114"/>
        <pc:sldMkLst>
          <pc:docMk/>
          <pc:sldMk cId="837299672" sldId="998"/>
        </pc:sldMkLst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13" creationId="{3861B235-9E29-4488-BAD0-63CCD5A04185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14" creationId="{4E5EFD3D-E226-4F89-86CC-61E37025B7B0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16" creationId="{ECB8FEA6-C76E-47B0-9D41-6DAF4297E30E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17" creationId="{FEC100BA-1748-4109-B6B7-060A76E3B7EA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24" creationId="{1580C953-463A-DDCB-0A4F-F7E9B3AAE492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26" creationId="{50068D9D-539E-D04D-5ECE-42CA53FED747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30" creationId="{E5137887-BFCA-1E7E-01F0-39A7AE92B8AE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34" creationId="{7D5DD97A-926E-B482-ABA8-60C16EE493B7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35" creationId="{A50AA00C-BD87-1591-097F-9E1A83BB3262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37" creationId="{04A8AFCE-A25A-9351-7D8C-BDEECDEE4F20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42" creationId="{BC276A22-5B28-796A-D5AE-2B6D2B1F1FCF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43" creationId="{848B10B8-BFC4-4A6A-C308-31E0C5B25837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52" creationId="{D2FD5C9F-D7E9-46A7-915E-10FA4A061F3E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55" creationId="{24C64B85-4256-4A6C-B10E-4DB5E5CA37AC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56" creationId="{4034C744-8202-4FB9-9F15-6A017D302662}"/>
          </ac:spMkLst>
        </pc:spChg>
        <pc:spChg chg="mod">
          <ac:chgData name="吴 梦瑶" userId="baca8ada9253357f" providerId="LiveId" clId="{6097F36B-FFA4-40AF-B1AF-6096985A5DBC}" dt="2023-06-08T06:33:50.100" v="7" actId="114"/>
          <ac:spMkLst>
            <pc:docMk/>
            <pc:sldMk cId="837299672" sldId="998"/>
            <ac:spMk id="76" creationId="{46F59B67-2FCB-D4B9-E902-3C3A6A3E832D}"/>
          </ac:spMkLst>
        </pc:spChg>
      </pc:sldChg>
      <pc:sldChg chg="delSp modSp mod">
        <pc:chgData name="吴 梦瑶" userId="baca8ada9253357f" providerId="LiveId" clId="{6097F36B-FFA4-40AF-B1AF-6096985A5DBC}" dt="2023-06-08T06:34:16.148" v="13" actId="478"/>
        <pc:sldMkLst>
          <pc:docMk/>
          <pc:sldMk cId="1706337190" sldId="1000"/>
        </pc:sldMkLst>
        <pc:spChg chg="mod">
          <ac:chgData name="吴 梦瑶" userId="baca8ada9253357f" providerId="LiveId" clId="{6097F36B-FFA4-40AF-B1AF-6096985A5DBC}" dt="2023-06-08T06:34:07.193" v="12" actId="20577"/>
          <ac:spMkLst>
            <pc:docMk/>
            <pc:sldMk cId="1706337190" sldId="1000"/>
            <ac:spMk id="23" creationId="{481AE559-D622-528E-771D-07127749D615}"/>
          </ac:spMkLst>
        </pc:spChg>
        <pc:grpChg chg="del">
          <ac:chgData name="吴 梦瑶" userId="baca8ada9253357f" providerId="LiveId" clId="{6097F36B-FFA4-40AF-B1AF-6096985A5DBC}" dt="2023-06-08T06:34:16.148" v="13" actId="478"/>
          <ac:grpSpMkLst>
            <pc:docMk/>
            <pc:sldMk cId="1706337190" sldId="1000"/>
            <ac:grpSpMk id="171" creationId="{0690BC90-C621-E27F-9658-85CD6CDF1370}"/>
          </ac:grpSpMkLst>
        </pc:grpChg>
      </pc:sldChg>
    </pc:docChg>
  </pc:docChgLst>
  <pc:docChgLst>
    <pc:chgData name="吴 梦瑶" userId="baca8ada9253357f" providerId="LiveId" clId="{E385A550-EE19-4714-B0A5-541514BA9EC9}"/>
    <pc:docChg chg="modSld">
      <pc:chgData name="吴 梦瑶" userId="baca8ada9253357f" providerId="LiveId" clId="{E385A550-EE19-4714-B0A5-541514BA9EC9}" dt="2023-06-01T09:11:42.696" v="54" actId="20577"/>
      <pc:docMkLst>
        <pc:docMk/>
      </pc:docMkLst>
      <pc:sldChg chg="modSp mod">
        <pc:chgData name="吴 梦瑶" userId="baca8ada9253357f" providerId="LiveId" clId="{E385A550-EE19-4714-B0A5-541514BA9EC9}" dt="2023-06-01T09:11:42.696" v="54" actId="20577"/>
        <pc:sldMkLst>
          <pc:docMk/>
          <pc:sldMk cId="837299672" sldId="998"/>
        </pc:sldMkLst>
        <pc:spChg chg="mod">
          <ac:chgData name="吴 梦瑶" userId="baca8ada9253357f" providerId="LiveId" clId="{E385A550-EE19-4714-B0A5-541514BA9EC9}" dt="2023-06-01T09:11:38.886" v="48" actId="20577"/>
          <ac:spMkLst>
            <pc:docMk/>
            <pc:sldMk cId="837299672" sldId="998"/>
            <ac:spMk id="14" creationId="{4E5EFD3D-E226-4F89-86CC-61E37025B7B0}"/>
          </ac:spMkLst>
        </pc:spChg>
        <pc:spChg chg="mod">
          <ac:chgData name="吴 梦瑶" userId="baca8ada9253357f" providerId="LiveId" clId="{E385A550-EE19-4714-B0A5-541514BA9EC9}" dt="2023-06-01T09:11:42.696" v="54" actId="20577"/>
          <ac:spMkLst>
            <pc:docMk/>
            <pc:sldMk cId="837299672" sldId="998"/>
            <ac:spMk id="17" creationId="{FEC100BA-1748-4109-B6B7-060A76E3B7EA}"/>
          </ac:spMkLst>
        </pc:spChg>
        <pc:spChg chg="mod">
          <ac:chgData name="吴 梦瑶" userId="baca8ada9253357f" providerId="LiveId" clId="{E385A550-EE19-4714-B0A5-541514BA9EC9}" dt="2023-06-01T09:11:18.448" v="27" actId="20577"/>
          <ac:spMkLst>
            <pc:docMk/>
            <pc:sldMk cId="837299672" sldId="998"/>
            <ac:spMk id="23" creationId="{481AE559-D622-528E-771D-07127749D615}"/>
          </ac:spMkLst>
        </pc:spChg>
        <pc:spChg chg="mod">
          <ac:chgData name="吴 梦瑶" userId="baca8ada9253357f" providerId="LiveId" clId="{E385A550-EE19-4714-B0A5-541514BA9EC9}" dt="2023-06-01T09:11:35.045" v="42" actId="20577"/>
          <ac:spMkLst>
            <pc:docMk/>
            <pc:sldMk cId="837299672" sldId="998"/>
            <ac:spMk id="35" creationId="{A50AA00C-BD87-1591-097F-9E1A83BB3262}"/>
          </ac:spMkLst>
        </pc:spChg>
        <pc:spChg chg="mod">
          <ac:chgData name="吴 梦瑶" userId="baca8ada9253357f" providerId="LiveId" clId="{E385A550-EE19-4714-B0A5-541514BA9EC9}" dt="2023-06-01T09:11:29.150" v="36" actId="20577"/>
          <ac:spMkLst>
            <pc:docMk/>
            <pc:sldMk cId="837299672" sldId="998"/>
            <ac:spMk id="43" creationId="{848B10B8-BFC4-4A6A-C308-31E0C5B25837}"/>
          </ac:spMkLst>
        </pc:spChg>
        <pc:spChg chg="mod">
          <ac:chgData name="吴 梦瑶" userId="baca8ada9253357f" providerId="LiveId" clId="{E385A550-EE19-4714-B0A5-541514BA9EC9}" dt="2023-06-01T09:10:49.608" v="14" actId="20577"/>
          <ac:spMkLst>
            <pc:docMk/>
            <pc:sldMk cId="837299672" sldId="998"/>
            <ac:spMk id="56" creationId="{4034C744-8202-4FB9-9F15-6A017D302662}"/>
          </ac:spMkLst>
        </pc:spChg>
        <pc:spChg chg="mod">
          <ac:chgData name="吴 梦瑶" userId="baca8ada9253357f" providerId="LiveId" clId="{E385A550-EE19-4714-B0A5-541514BA9EC9}" dt="2023-06-01T09:11:09.777" v="20" actId="20577"/>
          <ac:spMkLst>
            <pc:docMk/>
            <pc:sldMk cId="837299672" sldId="998"/>
            <ac:spMk id="58" creationId="{D6BD3C21-529A-0BB3-328B-E04C33099CA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3B2AFF-A4CE-9C8E-60D4-B249197E0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DF39EFD-AB77-6669-0611-58EC65F3ED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7FA990-8FA3-B68C-C11A-47FA8A9E6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59502E-A394-4BF8-D94A-A4EDA6147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DB82C2-8013-510C-CA85-1BC1EABA1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895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D8E4D2-DA44-1DE6-B63A-1109135ED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A222CE1-170C-762D-87D6-5437CC561C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B1B759-AAE5-5652-CC1B-B541D5877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3E2923-2E17-CEAD-3F4E-1E6237F7C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2B1DB2-1BE8-9753-02E8-DAB9A761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550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6E329BB-8452-E3E2-DC43-EB4B72BE44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086EF-7841-7839-EA18-E3EA423EBE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9DC583-A29A-C43B-DEC5-25EDC6322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850A2B-4095-3852-120F-791F7CBF7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8033D3-3F8E-0483-F4C6-B9C1FDAC4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2013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E11ABE-B21D-A38C-4D9A-AC59BE7D3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3EEA37-3C3B-5CAD-31F6-D650FFD8BB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0099B9-F8A3-B0BC-7ABB-B500C7241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0B08DE-EF9E-70CD-5A7D-D1F083C07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34771B-52B3-FFBD-5146-A92D107B7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93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FFAB4D-899A-C108-8553-8E9AE13EB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17B187-5A85-E52F-4D88-45F5029786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C0AF29-304E-34B2-AACE-7F3EFEDFA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90D14A-35B9-77C9-1B92-D17D19408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CE5C30-D187-E6FE-5315-9121B252F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070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D6CB10-C4FA-C7A5-EE52-247C02B04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20DE67-B083-2CFD-9F12-93CBADD98C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165D297-1BEC-0DF0-2741-C25800924C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6FC148F-3145-AE17-745A-7E78BC9A8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D4CE2F-CFA4-7C2F-6002-0062C3DC0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14D229A-E528-EC76-A402-A198AA50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022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06534E-2EBE-A355-2D81-EA5C6FACA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1D94858-0752-FC6D-4582-617E2AA18C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3EB7D5-89E4-758A-A2F2-288F4AF1C1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1473E9F-3F1F-3E88-6BBE-E3CE68A25A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8921AAC-95E2-F7AC-FA7D-AFD5F07197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7841EA8-0E72-0D0F-B3C9-13335EF1A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B29F84F-3E55-82E3-EEDD-71A448FF3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249C124-3E3B-6001-347D-4CD960092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051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096A54-C8E2-B272-48E3-493FE7497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5DCE235-E171-CC16-450B-E7DD42CE0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C2AAD1B-E164-28D2-B568-CE69972F8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8FF8E85-F289-4C63-7430-5F0AFA723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68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981B610-CB5C-4036-8A78-E4D679E83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5482204-5FC3-4DBB-60ED-F52893874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1200D1-201E-3A55-3002-BA780D49A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428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F68BCE-ED69-3922-D0B4-1360ECA6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866FE7-0A36-0A08-F7FB-46932A9B1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E71986-0237-C128-161B-24ECD56316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661D07-7E03-981C-B47F-7D9EB1D74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9E625DC-897B-BE9D-9229-BFF439D1A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06E4111-F565-DEF6-FDBF-16D97ECE2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48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D584C6-9870-CC13-A450-5C5046639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5910BE5-9446-EE7D-D35E-4A91E714D6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76CAF1A-A16C-52F3-26D0-B8C26C7B37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7BEDD5-691E-3FEE-900E-221074B70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806577-E120-FC47-AD03-CAFD41D8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63BA9B-80C5-8137-E07F-005CF030A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324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5F968DF-CD80-0D04-D526-322391232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52F994-97F9-AD9E-949A-AD6047F1C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31C82-D2F7-7103-B0F2-A7CDBAD6A3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3D3DE-11E8-4D3D-8072-7288CE34DF2D}" type="datetimeFigureOut">
              <a:rPr lang="en-GB" smtClean="0"/>
              <a:t>08/06/2023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379ADB-AB6F-FBD4-C81F-B15AE20C7F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D1A330-5DC7-3948-E6C6-EA30EC1FC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651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3" Type="http://schemas.openxmlformats.org/officeDocument/2006/relationships/image" Target="../media/image2.tif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tif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54B17E-7739-43D1-84C0-B6FFEA275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878" y="81690"/>
            <a:ext cx="5843067" cy="669401"/>
          </a:xfrm>
        </p:spPr>
        <p:txBody>
          <a:bodyPr>
            <a:normAutofit fontScale="90000"/>
          </a:bodyPr>
          <a:lstStyle/>
          <a:p>
            <a:r>
              <a:rPr lang="en-GB" dirty="0"/>
              <a:t>Supplementary Figure 1C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3A48783-45D9-1770-7756-022578CC3315}"/>
              </a:ext>
            </a:extLst>
          </p:cNvPr>
          <p:cNvGrpSpPr/>
          <p:nvPr/>
        </p:nvGrpSpPr>
        <p:grpSpPr>
          <a:xfrm>
            <a:off x="5042732" y="704414"/>
            <a:ext cx="3419856" cy="3005745"/>
            <a:chOff x="5114252" y="528578"/>
            <a:chExt cx="3419856" cy="3005745"/>
          </a:xfrm>
        </p:grpSpPr>
        <p:pic>
          <p:nvPicPr>
            <p:cNvPr id="49" name="图片 48" descr="杯子里有饮料&#10;&#10;描述已自动生成">
              <a:extLst>
                <a:ext uri="{FF2B5EF4-FFF2-40B4-BE49-F238E27FC236}">
                  <a16:creationId xmlns:a16="http://schemas.microsoft.com/office/drawing/2014/main" id="{3BAACB3C-EE46-F122-4F8F-682CDE304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4252" y="797219"/>
              <a:ext cx="3419856" cy="2737104"/>
            </a:xfrm>
            <a:prstGeom prst="rect">
              <a:avLst/>
            </a:prstGeom>
          </p:spPr>
        </p:pic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AB1164F-F66F-5BA2-72D9-4F1A7EA54361}"/>
                </a:ext>
              </a:extLst>
            </p:cNvPr>
            <p:cNvSpPr txBox="1"/>
            <p:nvPr/>
          </p:nvSpPr>
          <p:spPr>
            <a:xfrm>
              <a:off x="5744045" y="528578"/>
              <a:ext cx="6190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Liver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6BD3C21-529A-0BB3-328B-E04C33099CAC}"/>
                </a:ext>
              </a:extLst>
            </p:cNvPr>
            <p:cNvSpPr txBox="1"/>
            <p:nvPr/>
          </p:nvSpPr>
          <p:spPr>
            <a:xfrm>
              <a:off x="6442797" y="528578"/>
              <a:ext cx="9935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Adgrf1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D19E73B-C3A7-D13E-9D0F-D1C1A8F409FB}"/>
                </a:ext>
              </a:extLst>
            </p:cNvPr>
            <p:cNvCxnSpPr>
              <a:cxnSpLocks/>
            </p:cNvCxnSpPr>
            <p:nvPr/>
          </p:nvCxnSpPr>
          <p:spPr>
            <a:xfrm>
              <a:off x="7194961" y="1560308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040EC73-B3DF-0D32-E033-FA7ADF8D474B}"/>
                </a:ext>
              </a:extLst>
            </p:cNvPr>
            <p:cNvSpPr txBox="1"/>
            <p:nvPr/>
          </p:nvSpPr>
          <p:spPr>
            <a:xfrm>
              <a:off x="7374674" y="1421809"/>
              <a:ext cx="915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100kDa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273AB07A-9F48-4BD8-4D4B-2FE3D2988B0D}"/>
                </a:ext>
              </a:extLst>
            </p:cNvPr>
            <p:cNvCxnSpPr>
              <a:cxnSpLocks/>
            </p:cNvCxnSpPr>
            <p:nvPr/>
          </p:nvCxnSpPr>
          <p:spPr>
            <a:xfrm>
              <a:off x="7194961" y="1411012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4EB10C7-E434-88F5-73CB-835A8B415992}"/>
                </a:ext>
              </a:extLst>
            </p:cNvPr>
            <p:cNvSpPr txBox="1"/>
            <p:nvPr/>
          </p:nvSpPr>
          <p:spPr>
            <a:xfrm>
              <a:off x="7381806" y="1272512"/>
              <a:ext cx="915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150kDa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E4ECB51B-D73B-7EC4-CEC0-58E428CB9EC7}"/>
              </a:ext>
            </a:extLst>
          </p:cNvPr>
          <p:cNvGrpSpPr/>
          <p:nvPr/>
        </p:nvGrpSpPr>
        <p:grpSpPr>
          <a:xfrm>
            <a:off x="8535675" y="663134"/>
            <a:ext cx="3629724" cy="3047025"/>
            <a:chOff x="8532711" y="561078"/>
            <a:chExt cx="3629724" cy="3047025"/>
          </a:xfrm>
        </p:grpSpPr>
        <p:pic>
          <p:nvPicPr>
            <p:cNvPr id="20" name="图片 19" descr="图片包含 游戏机, 桌子, 桶&#10;&#10;描述已自动生成">
              <a:extLst>
                <a:ext uri="{FF2B5EF4-FFF2-40B4-BE49-F238E27FC236}">
                  <a16:creationId xmlns:a16="http://schemas.microsoft.com/office/drawing/2014/main" id="{14E86115-ABA1-DA7A-93F5-0E372B363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1243" y="855759"/>
              <a:ext cx="3441192" cy="2752344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81AE559-D622-528E-771D-07127749D615}"/>
                </a:ext>
              </a:extLst>
            </p:cNvPr>
            <p:cNvSpPr txBox="1"/>
            <p:nvPr/>
          </p:nvSpPr>
          <p:spPr>
            <a:xfrm>
              <a:off x="9556596" y="561078"/>
              <a:ext cx="12343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Flag (Adgrf1)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77EA79B-6B6C-A5C8-C0E2-BE08881E2F6E}"/>
                </a:ext>
              </a:extLst>
            </p:cNvPr>
            <p:cNvSpPr txBox="1"/>
            <p:nvPr/>
          </p:nvSpPr>
          <p:spPr>
            <a:xfrm>
              <a:off x="8721243" y="561079"/>
              <a:ext cx="6190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Liver</a:t>
              </a: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0D4B2453-15D2-A578-6519-E85942181E78}"/>
                </a:ext>
              </a:extLst>
            </p:cNvPr>
            <p:cNvCxnSpPr>
              <a:cxnSpLocks/>
            </p:cNvCxnSpPr>
            <p:nvPr/>
          </p:nvCxnSpPr>
          <p:spPr>
            <a:xfrm>
              <a:off x="9238553" y="1563414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429F19B-0D62-5A40-A347-9D34F5AD012F}"/>
                </a:ext>
              </a:extLst>
            </p:cNvPr>
            <p:cNvSpPr txBox="1"/>
            <p:nvPr/>
          </p:nvSpPr>
          <p:spPr>
            <a:xfrm>
              <a:off x="8532711" y="1420846"/>
              <a:ext cx="915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100kDa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CC1A44F1-4723-C597-7409-43CCD6C65AE1}"/>
                </a:ext>
              </a:extLst>
            </p:cNvPr>
            <p:cNvCxnSpPr>
              <a:cxnSpLocks/>
            </p:cNvCxnSpPr>
            <p:nvPr/>
          </p:nvCxnSpPr>
          <p:spPr>
            <a:xfrm>
              <a:off x="9238553" y="1414118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65E6895-844F-1CF5-C0DC-5DB37BDBD573}"/>
                </a:ext>
              </a:extLst>
            </p:cNvPr>
            <p:cNvSpPr txBox="1"/>
            <p:nvPr/>
          </p:nvSpPr>
          <p:spPr>
            <a:xfrm>
              <a:off x="8532711" y="1245762"/>
              <a:ext cx="915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150kDa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2DE8BFF-8A16-3E78-9707-AF25BC17A3AF}"/>
              </a:ext>
            </a:extLst>
          </p:cNvPr>
          <p:cNvGrpSpPr/>
          <p:nvPr/>
        </p:nvGrpSpPr>
        <p:grpSpPr>
          <a:xfrm>
            <a:off x="294067" y="1202931"/>
            <a:ext cx="4897541" cy="4313663"/>
            <a:chOff x="275249" y="726335"/>
            <a:chExt cx="4897541" cy="4313663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170D0E47-4743-8E7F-B447-CDE920AED044}"/>
                </a:ext>
              </a:extLst>
            </p:cNvPr>
            <p:cNvGrpSpPr/>
            <p:nvPr/>
          </p:nvGrpSpPr>
          <p:grpSpPr>
            <a:xfrm>
              <a:off x="275249" y="726335"/>
              <a:ext cx="4897541" cy="4313663"/>
              <a:chOff x="275249" y="726335"/>
              <a:chExt cx="4897541" cy="4313663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20EC6D16-5B58-CF08-9B0E-AC06A309C25F}"/>
                  </a:ext>
                </a:extLst>
              </p:cNvPr>
              <p:cNvGrpSpPr/>
              <p:nvPr/>
            </p:nvGrpSpPr>
            <p:grpSpPr>
              <a:xfrm>
                <a:off x="275249" y="726335"/>
                <a:ext cx="4897541" cy="4313663"/>
                <a:chOff x="393055" y="1719655"/>
                <a:chExt cx="4897541" cy="4313663"/>
              </a:xfrm>
            </p:grpSpPr>
            <p:grpSp>
              <p:nvGrpSpPr>
                <p:cNvPr id="7" name="组合 6">
                  <a:extLst>
                    <a:ext uri="{FF2B5EF4-FFF2-40B4-BE49-F238E27FC236}">
                      <a16:creationId xmlns:a16="http://schemas.microsoft.com/office/drawing/2014/main" id="{3274CDC0-411E-A7F5-6E04-83DFECB6A511}"/>
                    </a:ext>
                  </a:extLst>
                </p:cNvPr>
                <p:cNvGrpSpPr/>
                <p:nvPr/>
              </p:nvGrpSpPr>
              <p:grpSpPr>
                <a:xfrm>
                  <a:off x="435551" y="1719655"/>
                  <a:ext cx="4855045" cy="2390480"/>
                  <a:chOff x="435551" y="1719655"/>
                  <a:chExt cx="4855045" cy="2390480"/>
                </a:xfrm>
              </p:grpSpPr>
              <p:sp>
                <p:nvSpPr>
                  <p:cNvPr id="17" name="文本框 16">
                    <a:extLst>
                      <a:ext uri="{FF2B5EF4-FFF2-40B4-BE49-F238E27FC236}">
                        <a16:creationId xmlns:a16="http://schemas.microsoft.com/office/drawing/2014/main" id="{FEC100BA-1748-4109-B6B7-060A76E3B7EA}"/>
                      </a:ext>
                    </a:extLst>
                  </p:cNvPr>
                  <p:cNvSpPr txBox="1"/>
                  <p:nvPr/>
                </p:nvSpPr>
                <p:spPr>
                  <a:xfrm>
                    <a:off x="4038534" y="3225251"/>
                    <a:ext cx="1239968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Flag (Adgrf1)</a:t>
                    </a:r>
                  </a:p>
                </p:txBody>
              </p:sp>
              <p:pic>
                <p:nvPicPr>
                  <p:cNvPr id="10" name="图片 9" descr="图片包含 图形用户界面&#10;&#10;描述已自动生成">
                    <a:extLst>
                      <a:ext uri="{FF2B5EF4-FFF2-40B4-BE49-F238E27FC236}">
                        <a16:creationId xmlns:a16="http://schemas.microsoft.com/office/drawing/2014/main" id="{3C6C4C57-BECD-404D-ACF6-8A6CF97698B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4466" t="34731" r="28585" b="53104"/>
                  <a:stretch/>
                </p:blipFill>
                <p:spPr>
                  <a:xfrm>
                    <a:off x="1321955" y="3751385"/>
                    <a:ext cx="2620074" cy="358750"/>
                  </a:xfrm>
                  <a:prstGeom prst="rect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</p:pic>
              <p:cxnSp>
                <p:nvCxnSpPr>
                  <p:cNvPr id="12" name="直接连接符 11">
                    <a:extLst>
                      <a:ext uri="{FF2B5EF4-FFF2-40B4-BE49-F238E27FC236}">
                        <a16:creationId xmlns:a16="http://schemas.microsoft.com/office/drawing/2014/main" id="{0800C4A4-E1CA-4211-A022-1928E2D4B56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01218" y="2792580"/>
                    <a:ext cx="241414" cy="0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" name="文本框 12">
                    <a:extLst>
                      <a:ext uri="{FF2B5EF4-FFF2-40B4-BE49-F238E27FC236}">
                        <a16:creationId xmlns:a16="http://schemas.microsoft.com/office/drawing/2014/main" id="{3861B235-9E29-4488-BAD0-63CCD5A04185}"/>
                      </a:ext>
                    </a:extLst>
                  </p:cNvPr>
                  <p:cNvSpPr txBox="1"/>
                  <p:nvPr/>
                </p:nvSpPr>
                <p:spPr>
                  <a:xfrm>
                    <a:off x="466509" y="2644429"/>
                    <a:ext cx="634709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99</a:t>
                    </a:r>
                    <a:r>
                      <a:rPr lang="en-US" altLang="zh-CN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kDa</a:t>
                    </a:r>
                    <a:endPara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" name="文本框 13">
                    <a:extLst>
                      <a:ext uri="{FF2B5EF4-FFF2-40B4-BE49-F238E27FC236}">
                        <a16:creationId xmlns:a16="http://schemas.microsoft.com/office/drawing/2014/main" id="{4E5EFD3D-E226-4F89-86CC-61E37025B7B0}"/>
                      </a:ext>
                    </a:extLst>
                  </p:cNvPr>
                  <p:cNvSpPr txBox="1"/>
                  <p:nvPr/>
                </p:nvSpPr>
                <p:spPr>
                  <a:xfrm>
                    <a:off x="4054357" y="2644430"/>
                    <a:ext cx="993578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Adgrf1</a:t>
                    </a:r>
                    <a:endPara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15" name="直接连接符 14">
                    <a:extLst>
                      <a:ext uri="{FF2B5EF4-FFF2-40B4-BE49-F238E27FC236}">
                        <a16:creationId xmlns:a16="http://schemas.microsoft.com/office/drawing/2014/main" id="{5A1FE9EA-7B8D-4788-B8E4-280177B9AF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01218" y="3366930"/>
                    <a:ext cx="241414" cy="0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6" name="文本框 15">
                    <a:extLst>
                      <a:ext uri="{FF2B5EF4-FFF2-40B4-BE49-F238E27FC236}">
                        <a16:creationId xmlns:a16="http://schemas.microsoft.com/office/drawing/2014/main" id="{ECB8FEA6-C76E-47B0-9D41-6DAF4297E30E}"/>
                      </a:ext>
                    </a:extLst>
                  </p:cNvPr>
                  <p:cNvSpPr txBox="1"/>
                  <p:nvPr/>
                </p:nvSpPr>
                <p:spPr>
                  <a:xfrm>
                    <a:off x="466509" y="3225251"/>
                    <a:ext cx="654943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99kDa</a:t>
                    </a:r>
                    <a:endPara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51" name="直接连接符 50">
                    <a:extLst>
                      <a:ext uri="{FF2B5EF4-FFF2-40B4-BE49-F238E27FC236}">
                        <a16:creationId xmlns:a16="http://schemas.microsoft.com/office/drawing/2014/main" id="{32BF6488-C875-4DD8-ACCC-60061C0669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50166" y="2027677"/>
                    <a:ext cx="2584330" cy="8534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2" name="文本框 51">
                    <a:extLst>
                      <a:ext uri="{FF2B5EF4-FFF2-40B4-BE49-F238E27FC236}">
                        <a16:creationId xmlns:a16="http://schemas.microsoft.com/office/drawing/2014/main" id="{D2FD5C9F-D7E9-46A7-915E-10FA4A061F3E}"/>
                      </a:ext>
                    </a:extLst>
                  </p:cNvPr>
                  <p:cNvSpPr txBox="1"/>
                  <p:nvPr/>
                </p:nvSpPr>
                <p:spPr>
                  <a:xfrm>
                    <a:off x="2368506" y="1719655"/>
                    <a:ext cx="619051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Liver</a:t>
                    </a:r>
                  </a:p>
                </p:txBody>
              </p:sp>
              <p:cxnSp>
                <p:nvCxnSpPr>
                  <p:cNvPr id="53" name="直接连接符 52">
                    <a:extLst>
                      <a:ext uri="{FF2B5EF4-FFF2-40B4-BE49-F238E27FC236}">
                        <a16:creationId xmlns:a16="http://schemas.microsoft.com/office/drawing/2014/main" id="{0D9658E1-8D68-4B0E-BAE5-E951C6311A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0166" y="2418235"/>
                    <a:ext cx="1260000" cy="0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直接连接符 53">
                    <a:extLst>
                      <a:ext uri="{FF2B5EF4-FFF2-40B4-BE49-F238E27FC236}">
                        <a16:creationId xmlns:a16="http://schemas.microsoft.com/office/drawing/2014/main" id="{72C51DCC-1C91-413C-9BA9-09E2C90BAB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78032" y="2418235"/>
                    <a:ext cx="1260000" cy="0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5" name="文本框 54">
                    <a:extLst>
                      <a:ext uri="{FF2B5EF4-FFF2-40B4-BE49-F238E27FC236}">
                        <a16:creationId xmlns:a16="http://schemas.microsoft.com/office/drawing/2014/main" id="{24C64B85-4256-4A6C-B10E-4DB5E5CA37AC}"/>
                      </a:ext>
                    </a:extLst>
                  </p:cNvPr>
                  <p:cNvSpPr txBox="1"/>
                  <p:nvPr/>
                </p:nvSpPr>
                <p:spPr>
                  <a:xfrm>
                    <a:off x="1553450" y="2104998"/>
                    <a:ext cx="1056715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rAAV-GFP</a:t>
                    </a:r>
                  </a:p>
                </p:txBody>
              </p:sp>
              <p:sp>
                <p:nvSpPr>
                  <p:cNvPr id="56" name="文本框 55">
                    <a:extLst>
                      <a:ext uri="{FF2B5EF4-FFF2-40B4-BE49-F238E27FC236}">
                        <a16:creationId xmlns:a16="http://schemas.microsoft.com/office/drawing/2014/main" id="{4034C744-8202-4FB9-9F15-6A017D302662}"/>
                      </a:ext>
                    </a:extLst>
                  </p:cNvPr>
                  <p:cNvSpPr txBox="1"/>
                  <p:nvPr/>
                </p:nvSpPr>
                <p:spPr>
                  <a:xfrm>
                    <a:off x="2683759" y="2096820"/>
                    <a:ext cx="1187412" cy="2851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rAAV-</a:t>
                    </a:r>
                    <a:r>
                      <a: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Adgrf1</a:t>
                    </a:r>
                    <a:endPara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1580C953-463A-DDCB-0A4F-F7E9B3AAE492}"/>
                      </a:ext>
                    </a:extLst>
                  </p:cNvPr>
                  <p:cNvSpPr txBox="1"/>
                  <p:nvPr/>
                </p:nvSpPr>
                <p:spPr>
                  <a:xfrm>
                    <a:off x="4050628" y="3767289"/>
                    <a:ext cx="1239968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l-GR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β</a:t>
                    </a:r>
                    <a:r>
                      <a: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-</a:t>
                    </a:r>
                    <a:r>
                      <a:rPr lang="en-US" altLang="zh-CN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actin</a:t>
                    </a:r>
                    <a:endPara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918D450B-4BEB-DFF0-ACAB-66966B7568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70260" y="3908968"/>
                    <a:ext cx="241414" cy="0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" name="文本框 25">
                    <a:extLst>
                      <a:ext uri="{FF2B5EF4-FFF2-40B4-BE49-F238E27FC236}">
                        <a16:creationId xmlns:a16="http://schemas.microsoft.com/office/drawing/2014/main" id="{50068D9D-539E-D04D-5ECE-42CA53FED747}"/>
                      </a:ext>
                    </a:extLst>
                  </p:cNvPr>
                  <p:cNvSpPr txBox="1"/>
                  <p:nvPr/>
                </p:nvSpPr>
                <p:spPr>
                  <a:xfrm>
                    <a:off x="435551" y="3767289"/>
                    <a:ext cx="654943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2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43kDa</a:t>
                    </a:r>
                    <a:endPara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A2C40360-2A42-C59E-EBE0-50B3A86D1643}"/>
                    </a:ext>
                  </a:extLst>
                </p:cNvPr>
                <p:cNvGrpSpPr/>
                <p:nvPr/>
              </p:nvGrpSpPr>
              <p:grpSpPr>
                <a:xfrm>
                  <a:off x="393055" y="4185521"/>
                  <a:ext cx="4623233" cy="1847797"/>
                  <a:chOff x="447006" y="1715225"/>
                  <a:chExt cx="4790274" cy="1847797"/>
                </a:xfrm>
              </p:grpSpPr>
              <p:grpSp>
                <p:nvGrpSpPr>
                  <p:cNvPr id="28" name="组合 27">
                    <a:extLst>
                      <a:ext uri="{FF2B5EF4-FFF2-40B4-BE49-F238E27FC236}">
                        <a16:creationId xmlns:a16="http://schemas.microsoft.com/office/drawing/2014/main" id="{BAB92E60-DE98-F828-6428-D234C3C0C4AA}"/>
                      </a:ext>
                    </a:extLst>
                  </p:cNvPr>
                  <p:cNvGrpSpPr/>
                  <p:nvPr/>
                </p:nvGrpSpPr>
                <p:grpSpPr>
                  <a:xfrm>
                    <a:off x="447006" y="1715225"/>
                    <a:ext cx="4790274" cy="1782143"/>
                    <a:chOff x="447006" y="1715225"/>
                    <a:chExt cx="4790274" cy="1782143"/>
                  </a:xfrm>
                </p:grpSpPr>
                <p:sp>
                  <p:nvSpPr>
                    <p:cNvPr id="30" name="文本框 29">
                      <a:extLst>
                        <a:ext uri="{FF2B5EF4-FFF2-40B4-BE49-F238E27FC236}">
                          <a16:creationId xmlns:a16="http://schemas.microsoft.com/office/drawing/2014/main" id="{E5137887-BFCA-1E7E-01F0-39A7AE92B8A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68494" y="1715225"/>
                      <a:ext cx="75341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Kidney</a:t>
                      </a:r>
                    </a:p>
                  </p:txBody>
                </p:sp>
                <p:grpSp>
                  <p:nvGrpSpPr>
                    <p:cNvPr id="31" name="组合 30">
                      <a:extLst>
                        <a:ext uri="{FF2B5EF4-FFF2-40B4-BE49-F238E27FC236}">
                          <a16:creationId xmlns:a16="http://schemas.microsoft.com/office/drawing/2014/main" id="{D193AE32-FF90-42DD-12F1-868D4D735C1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47006" y="2034828"/>
                      <a:ext cx="4790274" cy="1462540"/>
                      <a:chOff x="447006" y="2034828"/>
                      <a:chExt cx="4790274" cy="1462540"/>
                    </a:xfrm>
                  </p:grpSpPr>
                  <p:pic>
                    <p:nvPicPr>
                      <p:cNvPr id="32" name="图片 31" descr="墙上贴了海报&#10;&#10;中度可信度描述已自动生成">
                        <a:extLst>
                          <a:ext uri="{FF2B5EF4-FFF2-40B4-BE49-F238E27FC236}">
                            <a16:creationId xmlns:a16="http://schemas.microsoft.com/office/drawing/2014/main" id="{9C6F5B71-93D8-CCF2-35EA-2B1647C54357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7178" t="24239" r="21737" b="57933"/>
                      <a:stretch/>
                    </p:blipFill>
                    <p:spPr>
                      <a:xfrm>
                        <a:off x="1369668" y="2635604"/>
                        <a:ext cx="2777698" cy="338348"/>
                      </a:xfrm>
                      <a:prstGeom prst="rect">
                        <a:avLst/>
                      </a:prstGeom>
                      <a:ln w="25400">
                        <a:solidFill>
                          <a:schemeClr val="dk1"/>
                        </a:solidFill>
                      </a:ln>
                    </p:spPr>
                  </p:pic>
                  <p:cxnSp>
                    <p:nvCxnSpPr>
                      <p:cNvPr id="33" name="直接连接符 32">
                        <a:extLst>
                          <a:ext uri="{FF2B5EF4-FFF2-40B4-BE49-F238E27FC236}">
                            <a16:creationId xmlns:a16="http://schemas.microsoft.com/office/drawing/2014/main" id="{1373045E-2D1F-7E76-13CA-955BD63C53C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01218" y="2792580"/>
                        <a:ext cx="241414" cy="0"/>
                      </a:xfrm>
                      <a:prstGeom prst="line">
                        <a:avLst/>
                      </a:prstGeom>
                      <a:ln w="28575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4" name="文本框 33">
                        <a:extLst>
                          <a:ext uri="{FF2B5EF4-FFF2-40B4-BE49-F238E27FC236}">
                            <a16:creationId xmlns:a16="http://schemas.microsoft.com/office/drawing/2014/main" id="{7D5DD97A-926E-B482-ABA8-60C16EE493B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66509" y="2644429"/>
                        <a:ext cx="703135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99</a:t>
                        </a:r>
                        <a:r>
                          <a:rPr lang="en-US" altLang="zh-CN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kDa</a:t>
                        </a:r>
                        <a:endPara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35" name="文本框 34">
                        <a:extLst>
                          <a:ext uri="{FF2B5EF4-FFF2-40B4-BE49-F238E27FC236}">
                            <a16:creationId xmlns:a16="http://schemas.microsoft.com/office/drawing/2014/main" id="{A50AA00C-BD87-1591-097F-9E1A83BB326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243702" y="2651792"/>
                        <a:ext cx="993578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Adgrf1</a:t>
                        </a:r>
                        <a:endPara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cxnSp>
                    <p:nvCxnSpPr>
                      <p:cNvPr id="36" name="直接连接符 35">
                        <a:extLst>
                          <a:ext uri="{FF2B5EF4-FFF2-40B4-BE49-F238E27FC236}">
                            <a16:creationId xmlns:a16="http://schemas.microsoft.com/office/drawing/2014/main" id="{80198361-D4EC-2716-14CB-94E831EE418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081715" y="3362048"/>
                        <a:ext cx="241414" cy="0"/>
                      </a:xfrm>
                      <a:prstGeom prst="line">
                        <a:avLst/>
                      </a:prstGeom>
                      <a:ln w="28575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7" name="文本框 36">
                        <a:extLst>
                          <a:ext uri="{FF2B5EF4-FFF2-40B4-BE49-F238E27FC236}">
                            <a16:creationId xmlns:a16="http://schemas.microsoft.com/office/drawing/2014/main" id="{04A8AFCE-A25A-9351-7D8C-BDEECDEE4F2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47006" y="3220369"/>
                        <a:ext cx="654943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43kDa</a:t>
                        </a:r>
                        <a:endPara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cxnSp>
                    <p:nvCxnSpPr>
                      <p:cNvPr id="39" name="直接连接符 38">
                        <a:extLst>
                          <a:ext uri="{FF2B5EF4-FFF2-40B4-BE49-F238E27FC236}">
                            <a16:creationId xmlns:a16="http://schemas.microsoft.com/office/drawing/2014/main" id="{AA45861C-09A9-1E2F-A148-40CAB021E93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350166" y="2034828"/>
                        <a:ext cx="2797200" cy="1383"/>
                      </a:xfrm>
                      <a:prstGeom prst="line">
                        <a:avLst/>
                      </a:prstGeom>
                      <a:ln w="28575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直接连接符 39">
                        <a:extLst>
                          <a:ext uri="{FF2B5EF4-FFF2-40B4-BE49-F238E27FC236}">
                            <a16:creationId xmlns:a16="http://schemas.microsoft.com/office/drawing/2014/main" id="{48A28808-435D-1A03-A531-3716A0A1A7D9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350166" y="2418235"/>
                        <a:ext cx="1398600" cy="0"/>
                      </a:xfrm>
                      <a:prstGeom prst="line">
                        <a:avLst/>
                      </a:prstGeom>
                      <a:ln w="28575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直接连接符 40">
                        <a:extLst>
                          <a:ext uri="{FF2B5EF4-FFF2-40B4-BE49-F238E27FC236}">
                            <a16:creationId xmlns:a16="http://schemas.microsoft.com/office/drawing/2014/main" id="{20AFDABF-4E0D-E444-849B-5B26ADD5D99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2806815" y="2418235"/>
                        <a:ext cx="1340551" cy="0"/>
                      </a:xfrm>
                      <a:prstGeom prst="line">
                        <a:avLst/>
                      </a:prstGeom>
                      <a:ln w="28575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2" name="文本框 41">
                        <a:extLst>
                          <a:ext uri="{FF2B5EF4-FFF2-40B4-BE49-F238E27FC236}">
                            <a16:creationId xmlns:a16="http://schemas.microsoft.com/office/drawing/2014/main" id="{BC276A22-5B28-796A-D5AE-2B6D2B1F1FC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715563" y="2109798"/>
                        <a:ext cx="962423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GB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rAAV-GFP</a:t>
                        </a:r>
                      </a:p>
                    </p:txBody>
                  </p:sp>
                  <p:sp>
                    <p:nvSpPr>
                      <p:cNvPr id="43" name="文本框 42">
                        <a:extLst>
                          <a:ext uri="{FF2B5EF4-FFF2-40B4-BE49-F238E27FC236}">
                            <a16:creationId xmlns:a16="http://schemas.microsoft.com/office/drawing/2014/main" id="{848B10B8-BFC4-4A6A-C308-31E0C5B2583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883384" y="2116929"/>
                        <a:ext cx="1322030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GB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rAAV-Adgrf1</a:t>
                        </a:r>
                      </a:p>
                    </p:txBody>
                  </p:sp>
                </p:grpSp>
              </p:grpSp>
              <p:pic>
                <p:nvPicPr>
                  <p:cNvPr id="29" name="图片 28" descr="模糊的黑白照片&#10;&#10;中度可信度描述已自动生成">
                    <a:extLst>
                      <a:ext uri="{FF2B5EF4-FFF2-40B4-BE49-F238E27FC236}">
                        <a16:creationId xmlns:a16="http://schemas.microsoft.com/office/drawing/2014/main" id="{F8149CE6-84CD-45EA-633E-E08F325AD2D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7965" t="33510" r="13594" b="45244"/>
                  <a:stretch/>
                </p:blipFill>
                <p:spPr>
                  <a:xfrm>
                    <a:off x="1352282" y="3224674"/>
                    <a:ext cx="2795084" cy="338348"/>
                  </a:xfrm>
                  <a:prstGeom prst="rect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</p:pic>
            </p:grpSp>
            <p:pic>
              <p:nvPicPr>
                <p:cNvPr id="44" name="图片 43" descr="房间的摆设布局&#10;&#10;中度可信度描述已自动生成">
                  <a:extLst>
                    <a:ext uri="{FF2B5EF4-FFF2-40B4-BE49-F238E27FC236}">
                      <a16:creationId xmlns:a16="http://schemas.microsoft.com/office/drawing/2014/main" id="{5EBB7ED0-FA1E-4FA1-0A52-51FD381C5868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8954" t="22760" r="20921" b="70049"/>
                <a:stretch/>
              </p:blipFill>
              <p:spPr>
                <a:xfrm>
                  <a:off x="1342632" y="3166925"/>
                  <a:ext cx="2591864" cy="353266"/>
                </a:xfrm>
                <a:prstGeom prst="rect">
                  <a:avLst/>
                </a:prstGeom>
                <a:ln w="25400">
                  <a:solidFill>
                    <a:schemeClr val="tx1"/>
                  </a:solidFill>
                </a:ln>
              </p:spPr>
            </p:pic>
          </p:grpSp>
          <p:pic>
            <p:nvPicPr>
              <p:cNvPr id="50" name="图片 49" descr="杯子里有饮料&#10;&#10;描述已自动生成">
                <a:extLst>
                  <a:ext uri="{FF2B5EF4-FFF2-40B4-BE49-F238E27FC236}">
                    <a16:creationId xmlns:a16="http://schemas.microsoft.com/office/drawing/2014/main" id="{29B2E59A-AE07-61C3-997D-F626206D6D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01" t="25115" r="39283" b="66455"/>
              <a:stretch/>
            </p:blipFill>
            <p:spPr>
              <a:xfrm>
                <a:off x="1204982" y="1637765"/>
                <a:ext cx="2619242" cy="338346"/>
              </a:xfrm>
              <a:prstGeom prst="rect">
                <a:avLst/>
              </a:prstGeom>
              <a:ln w="28575">
                <a:solidFill>
                  <a:schemeClr val="tx1"/>
                </a:solidFill>
              </a:ln>
            </p:spPr>
          </p:pic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46F59B67-2FCB-D4B9-E902-3C3A6A3E832D}"/>
                </a:ext>
              </a:extLst>
            </p:cNvPr>
            <p:cNvSpPr txBox="1"/>
            <p:nvPr/>
          </p:nvSpPr>
          <p:spPr>
            <a:xfrm>
              <a:off x="3920728" y="4700524"/>
              <a:ext cx="1239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31C7EA95-466B-5528-A1CE-A9C71599A0EF}"/>
              </a:ext>
            </a:extLst>
          </p:cNvPr>
          <p:cNvGrpSpPr/>
          <p:nvPr/>
        </p:nvGrpSpPr>
        <p:grpSpPr>
          <a:xfrm>
            <a:off x="5010277" y="3752089"/>
            <a:ext cx="3291378" cy="2987096"/>
            <a:chOff x="5338245" y="3870904"/>
            <a:chExt cx="3291378" cy="2987096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EE6B17FD-6343-E7E5-619B-0CCA371C737F}"/>
                </a:ext>
              </a:extLst>
            </p:cNvPr>
            <p:cNvGrpSpPr/>
            <p:nvPr/>
          </p:nvGrpSpPr>
          <p:grpSpPr>
            <a:xfrm>
              <a:off x="5338245" y="3870904"/>
              <a:ext cx="3291378" cy="2987096"/>
              <a:chOff x="5338245" y="3870904"/>
              <a:chExt cx="3291378" cy="2987096"/>
            </a:xfrm>
          </p:grpSpPr>
          <p:pic>
            <p:nvPicPr>
              <p:cNvPr id="18" name="图片 17" descr="图片包含 照片, 前, 监控, 桌子&#10;&#10;描述已自动生成">
                <a:extLst>
                  <a:ext uri="{FF2B5EF4-FFF2-40B4-BE49-F238E27FC236}">
                    <a16:creationId xmlns:a16="http://schemas.microsoft.com/office/drawing/2014/main" id="{E6326C5A-61BA-EAF6-3C63-1FD08B7D22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92647" y="4267200"/>
                <a:ext cx="3236976" cy="2590800"/>
              </a:xfrm>
              <a:prstGeom prst="rect">
                <a:avLst/>
              </a:prstGeom>
            </p:spPr>
          </p:pic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9CA451D1-C31E-19F9-5374-9B7431FEDD95}"/>
                  </a:ext>
                </a:extLst>
              </p:cNvPr>
              <p:cNvSpPr txBox="1"/>
              <p:nvPr/>
            </p:nvSpPr>
            <p:spPr>
              <a:xfrm>
                <a:off x="5764833" y="3870904"/>
                <a:ext cx="6190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Liver</a:t>
                </a:r>
              </a:p>
            </p:txBody>
          </p: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0A8E609D-3BDA-4B46-DAD3-7C4995DEBC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5837" y="5274315"/>
                <a:ext cx="241414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E0786CFF-33CF-E858-BB78-61D73A84218D}"/>
                  </a:ext>
                </a:extLst>
              </p:cNvPr>
              <p:cNvSpPr txBox="1"/>
              <p:nvPr/>
            </p:nvSpPr>
            <p:spPr>
              <a:xfrm>
                <a:off x="5338245" y="5183023"/>
                <a:ext cx="9158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37kDa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F5D1434F-EB2F-5FBD-6294-D9A61A5C13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1963" y="5049919"/>
                <a:ext cx="241414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4692C07E-0542-860A-CECC-AC527DC19AAE}"/>
                  </a:ext>
                </a:extLst>
              </p:cNvPr>
              <p:cNvSpPr txBox="1"/>
              <p:nvPr/>
            </p:nvSpPr>
            <p:spPr>
              <a:xfrm>
                <a:off x="5338245" y="4925226"/>
                <a:ext cx="9158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50kDa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2D7C1194-EAF2-E627-FC93-6298276E32E8}"/>
                </a:ext>
              </a:extLst>
            </p:cNvPr>
            <p:cNvSpPr txBox="1"/>
            <p:nvPr/>
          </p:nvSpPr>
          <p:spPr>
            <a:xfrm>
              <a:off x="6926856" y="3895865"/>
              <a:ext cx="11967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-actin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299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54B17E-7739-43D1-84C0-B6FFEA275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878" y="81690"/>
            <a:ext cx="5843067" cy="669401"/>
          </a:xfrm>
        </p:spPr>
        <p:txBody>
          <a:bodyPr>
            <a:normAutofit fontScale="90000"/>
          </a:bodyPr>
          <a:lstStyle/>
          <a:p>
            <a:r>
              <a:rPr lang="en-GB" dirty="0"/>
              <a:t>Supplementary Figure 1C</a:t>
            </a:r>
          </a:p>
        </p:txBody>
      </p:sp>
      <p:pic>
        <p:nvPicPr>
          <p:cNvPr id="11" name="图片 10" descr="图片包含 游戏机, 钟表, 仪表&#10;&#10;描述已自动生成">
            <a:extLst>
              <a:ext uri="{FF2B5EF4-FFF2-40B4-BE49-F238E27FC236}">
                <a16:creationId xmlns:a16="http://schemas.microsoft.com/office/drawing/2014/main" id="{6148C21B-F1BC-1049-88D4-462667F3B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043" y="4193089"/>
            <a:ext cx="3065430" cy="2583221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B3B766DF-A908-FBD3-3CD1-F2E619806D07}"/>
              </a:ext>
            </a:extLst>
          </p:cNvPr>
          <p:cNvSpPr txBox="1"/>
          <p:nvPr/>
        </p:nvSpPr>
        <p:spPr>
          <a:xfrm>
            <a:off x="6096000" y="3895211"/>
            <a:ext cx="727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Kidney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CDB6693-F846-ECF4-8B21-0B19D2FFAF09}"/>
              </a:ext>
            </a:extLst>
          </p:cNvPr>
          <p:cNvSpPr txBox="1"/>
          <p:nvPr/>
        </p:nvSpPr>
        <p:spPr>
          <a:xfrm>
            <a:off x="6926856" y="3895865"/>
            <a:ext cx="1196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E990683-D553-5897-8593-5BFB8D80DBDC}"/>
              </a:ext>
            </a:extLst>
          </p:cNvPr>
          <p:cNvGrpSpPr/>
          <p:nvPr/>
        </p:nvGrpSpPr>
        <p:grpSpPr>
          <a:xfrm>
            <a:off x="5788213" y="664717"/>
            <a:ext cx="3246120" cy="2966536"/>
            <a:chOff x="5788213" y="664717"/>
            <a:chExt cx="3246120" cy="2966536"/>
          </a:xfrm>
        </p:grpSpPr>
        <p:pic>
          <p:nvPicPr>
            <p:cNvPr id="22" name="图片 21" descr="玻璃门上贴了纸&#10;&#10;低可信度描述已自动生成">
              <a:extLst>
                <a:ext uri="{FF2B5EF4-FFF2-40B4-BE49-F238E27FC236}">
                  <a16:creationId xmlns:a16="http://schemas.microsoft.com/office/drawing/2014/main" id="{EA1995A6-C480-9565-B7F3-1437EF288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8213" y="1034357"/>
              <a:ext cx="3246120" cy="2596896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81AE559-D622-528E-771D-07127749D615}"/>
                </a:ext>
              </a:extLst>
            </p:cNvPr>
            <p:cNvSpPr txBox="1"/>
            <p:nvPr/>
          </p:nvSpPr>
          <p:spPr>
            <a:xfrm>
              <a:off x="7063696" y="673180"/>
              <a:ext cx="9589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dgrf1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05DDF2D-40A3-19DF-55A4-AD436AB1AB69}"/>
                </a:ext>
              </a:extLst>
            </p:cNvPr>
            <p:cNvSpPr txBox="1"/>
            <p:nvPr/>
          </p:nvSpPr>
          <p:spPr>
            <a:xfrm>
              <a:off x="6199713" y="664717"/>
              <a:ext cx="727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Kidney</a:t>
              </a:r>
            </a:p>
          </p:txBody>
        </p: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AC6F009A-98F5-E13A-69FF-4B7097E65098}"/>
                </a:ext>
              </a:extLst>
            </p:cNvPr>
            <p:cNvCxnSpPr>
              <a:cxnSpLocks/>
            </p:cNvCxnSpPr>
            <p:nvPr/>
          </p:nvCxnSpPr>
          <p:spPr>
            <a:xfrm>
              <a:off x="6648251" y="1976110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20460DC9-31C9-36ED-826D-BC4B8AE6D3C0}"/>
                </a:ext>
              </a:extLst>
            </p:cNvPr>
            <p:cNvSpPr txBox="1"/>
            <p:nvPr/>
          </p:nvSpPr>
          <p:spPr>
            <a:xfrm>
              <a:off x="5951347" y="1854448"/>
              <a:ext cx="915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100kDa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0654D511-FFF8-5084-86A2-958D55B84956}"/>
                </a:ext>
              </a:extLst>
            </p:cNvPr>
            <p:cNvCxnSpPr>
              <a:cxnSpLocks/>
            </p:cNvCxnSpPr>
            <p:nvPr/>
          </p:nvCxnSpPr>
          <p:spPr>
            <a:xfrm>
              <a:off x="6648251" y="1826814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E4EE33F7-816F-159F-54DB-82F8EC22B02E}"/>
                </a:ext>
              </a:extLst>
            </p:cNvPr>
            <p:cNvSpPr txBox="1"/>
            <p:nvPr/>
          </p:nvSpPr>
          <p:spPr>
            <a:xfrm>
              <a:off x="5955882" y="1693714"/>
              <a:ext cx="915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150kDa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30" name="直接连接符 129">
            <a:extLst>
              <a:ext uri="{FF2B5EF4-FFF2-40B4-BE49-F238E27FC236}">
                <a16:creationId xmlns:a16="http://schemas.microsoft.com/office/drawing/2014/main" id="{CB0F25FE-D379-D7C3-0A21-AB1492F66BE6}"/>
              </a:ext>
            </a:extLst>
          </p:cNvPr>
          <p:cNvCxnSpPr>
            <a:cxnSpLocks/>
          </p:cNvCxnSpPr>
          <p:nvPr/>
        </p:nvCxnSpPr>
        <p:spPr>
          <a:xfrm>
            <a:off x="8474732" y="5689951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1" name="文本框 130">
            <a:extLst>
              <a:ext uri="{FF2B5EF4-FFF2-40B4-BE49-F238E27FC236}">
                <a16:creationId xmlns:a16="http://schemas.microsoft.com/office/drawing/2014/main" id="{78A82CA0-AF36-6C88-812C-E8BC7FF2C71A}"/>
              </a:ext>
            </a:extLst>
          </p:cNvPr>
          <p:cNvSpPr txBox="1"/>
          <p:nvPr/>
        </p:nvSpPr>
        <p:spPr>
          <a:xfrm>
            <a:off x="8512194" y="5567486"/>
            <a:ext cx="915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37kDa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id="{0D52279D-DBC5-65E1-E2CD-F62024732EB5}"/>
              </a:ext>
            </a:extLst>
          </p:cNvPr>
          <p:cNvCxnSpPr>
            <a:cxnSpLocks/>
          </p:cNvCxnSpPr>
          <p:nvPr/>
        </p:nvCxnSpPr>
        <p:spPr>
          <a:xfrm>
            <a:off x="8470858" y="5465555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" name="文本框 132">
            <a:extLst>
              <a:ext uri="{FF2B5EF4-FFF2-40B4-BE49-F238E27FC236}">
                <a16:creationId xmlns:a16="http://schemas.microsoft.com/office/drawing/2014/main" id="{1AFED0A6-1FA3-9D05-BAF0-64804A6D02CB}"/>
              </a:ext>
            </a:extLst>
          </p:cNvPr>
          <p:cNvSpPr txBox="1"/>
          <p:nvPr/>
        </p:nvSpPr>
        <p:spPr>
          <a:xfrm>
            <a:off x="8489432" y="5316789"/>
            <a:ext cx="915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337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56</Words>
  <Application>Microsoft Office PowerPoint</Application>
  <PresentationFormat>宽屏</PresentationFormat>
  <Paragraphs>38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主题​​</vt:lpstr>
      <vt:lpstr>Supplementary Figure 1C</vt:lpstr>
      <vt:lpstr>Supplementary Figure 1C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WB-STC AAV</dc:title>
  <dc:creator>WU, Mengyao [Student]</dc:creator>
  <cp:lastModifiedBy>WU, Mengyao [Student]</cp:lastModifiedBy>
  <cp:revision>1</cp:revision>
  <dcterms:created xsi:type="dcterms:W3CDTF">2022-12-02T04:26:11Z</dcterms:created>
  <dcterms:modified xsi:type="dcterms:W3CDTF">2023-06-08T06:34:26Z</dcterms:modified>
</cp:coreProperties>
</file>