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00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吴 梦瑶" userId="baca8ada9253357f" providerId="LiveId" clId="{0A00CAFE-E05F-4BBB-8A2C-F4EA8CE39419}"/>
    <pc:docChg chg="modSld">
      <pc:chgData name="吴 梦瑶" userId="baca8ada9253357f" providerId="LiveId" clId="{0A00CAFE-E05F-4BBB-8A2C-F4EA8CE39419}" dt="2023-06-01T09:26:27.808" v="28" actId="114"/>
      <pc:docMkLst>
        <pc:docMk/>
      </pc:docMkLst>
      <pc:sldChg chg="modSp mod">
        <pc:chgData name="吴 梦瑶" userId="baca8ada9253357f" providerId="LiveId" clId="{0A00CAFE-E05F-4BBB-8A2C-F4EA8CE39419}" dt="2023-06-01T09:26:27.808" v="28" actId="114"/>
        <pc:sldMkLst>
          <pc:docMk/>
          <pc:sldMk cId="213459503" sldId="1007"/>
        </pc:sldMkLst>
        <pc:spChg chg="mod">
          <ac:chgData name="吴 梦瑶" userId="baca8ada9253357f" providerId="LiveId" clId="{0A00CAFE-E05F-4BBB-8A2C-F4EA8CE39419}" dt="2023-06-01T09:25:13.871" v="6" actId="20577"/>
          <ac:spMkLst>
            <pc:docMk/>
            <pc:sldMk cId="213459503" sldId="1007"/>
            <ac:spMk id="14" creationId="{4F79839C-3896-4789-AD60-B26652D24921}"/>
          </ac:spMkLst>
        </pc:spChg>
        <pc:spChg chg="mod">
          <ac:chgData name="吴 梦瑶" userId="baca8ada9253357f" providerId="LiveId" clId="{0A00CAFE-E05F-4BBB-8A2C-F4EA8CE39419}" dt="2023-06-01T09:26:27.808" v="28" actId="114"/>
          <ac:spMkLst>
            <pc:docMk/>
            <pc:sldMk cId="213459503" sldId="1007"/>
            <ac:spMk id="39" creationId="{7EFF409A-B2B0-2CCA-D9C5-F3D570DEA19B}"/>
          </ac:spMkLst>
        </pc:spChg>
        <pc:spChg chg="mod">
          <ac:chgData name="吴 梦瑶" userId="baca8ada9253357f" providerId="LiveId" clId="{0A00CAFE-E05F-4BBB-8A2C-F4EA8CE39419}" dt="2023-06-01T09:26:21.816" v="27" actId="114"/>
          <ac:spMkLst>
            <pc:docMk/>
            <pc:sldMk cId="213459503" sldId="1007"/>
            <ac:spMk id="40" creationId="{AE70DB01-9DA6-D5D9-85BB-2582FA869967}"/>
          </ac:spMkLst>
        </pc:spChg>
        <pc:spChg chg="mod">
          <ac:chgData name="吴 梦瑶" userId="baca8ada9253357f" providerId="LiveId" clId="{0A00CAFE-E05F-4BBB-8A2C-F4EA8CE39419}" dt="2023-06-01T09:25:52.736" v="25" actId="114"/>
          <ac:spMkLst>
            <pc:docMk/>
            <pc:sldMk cId="213459503" sldId="1007"/>
            <ac:spMk id="65" creationId="{C478FC64-E326-A5BD-67B9-EF11B845FA71}"/>
          </ac:spMkLst>
        </pc:spChg>
        <pc:spChg chg="mod">
          <ac:chgData name="吴 梦瑶" userId="baca8ada9253357f" providerId="LiveId" clId="{0A00CAFE-E05F-4BBB-8A2C-F4EA8CE39419}" dt="2023-06-01T09:25:55.582" v="26" actId="114"/>
          <ac:spMkLst>
            <pc:docMk/>
            <pc:sldMk cId="213459503" sldId="1007"/>
            <ac:spMk id="68" creationId="{D1DDA301-2EAD-9683-042D-4516E745197D}"/>
          </ac:spMkLst>
        </pc:spChg>
      </pc:sldChg>
    </pc:docChg>
  </pc:docChgLst>
  <pc:docChgLst>
    <pc:chgData name="吴 梦瑶" userId="baca8ada9253357f" providerId="LiveId" clId="{F3469090-49FE-4E22-82A8-BA94DE21DE09}"/>
    <pc:docChg chg="modSld">
      <pc:chgData name="吴 梦瑶" userId="baca8ada9253357f" providerId="LiveId" clId="{F3469090-49FE-4E22-82A8-BA94DE21DE09}" dt="2023-06-08T06:37:55.662" v="0" actId="114"/>
      <pc:docMkLst>
        <pc:docMk/>
      </pc:docMkLst>
      <pc:sldChg chg="modSp mod">
        <pc:chgData name="吴 梦瑶" userId="baca8ada9253357f" providerId="LiveId" clId="{F3469090-49FE-4E22-82A8-BA94DE21DE09}" dt="2023-06-08T06:37:55.662" v="0" actId="114"/>
        <pc:sldMkLst>
          <pc:docMk/>
          <pc:sldMk cId="213459503" sldId="1007"/>
        </pc:sldMkLst>
        <pc:spChg chg="mod">
          <ac:chgData name="吴 梦瑶" userId="baca8ada9253357f" providerId="LiveId" clId="{F3469090-49FE-4E22-82A8-BA94DE21DE09}" dt="2023-06-08T06:37:55.662" v="0" actId="114"/>
          <ac:spMkLst>
            <pc:docMk/>
            <pc:sldMk cId="213459503" sldId="1007"/>
            <ac:spMk id="39" creationId="{7EFF409A-B2B0-2CCA-D9C5-F3D570DEA19B}"/>
          </ac:spMkLst>
        </pc:spChg>
        <pc:spChg chg="mod">
          <ac:chgData name="吴 梦瑶" userId="baca8ada9253357f" providerId="LiveId" clId="{F3469090-49FE-4E22-82A8-BA94DE21DE09}" dt="2023-06-08T06:37:55.662" v="0" actId="114"/>
          <ac:spMkLst>
            <pc:docMk/>
            <pc:sldMk cId="213459503" sldId="1007"/>
            <ac:spMk id="40" creationId="{AE70DB01-9DA6-D5D9-85BB-2582FA869967}"/>
          </ac:spMkLst>
        </pc:spChg>
        <pc:spChg chg="mod">
          <ac:chgData name="吴 梦瑶" userId="baca8ada9253357f" providerId="LiveId" clId="{F3469090-49FE-4E22-82A8-BA94DE21DE09}" dt="2023-06-08T06:37:55.662" v="0" actId="114"/>
          <ac:spMkLst>
            <pc:docMk/>
            <pc:sldMk cId="213459503" sldId="1007"/>
            <ac:spMk id="42" creationId="{933DBC1C-1BB3-519C-13E8-381054F4EB0C}"/>
          </ac:spMkLst>
        </pc:spChg>
        <pc:spChg chg="mod">
          <ac:chgData name="吴 梦瑶" userId="baca8ada9253357f" providerId="LiveId" clId="{F3469090-49FE-4E22-82A8-BA94DE21DE09}" dt="2023-06-08T06:37:55.662" v="0" actId="114"/>
          <ac:spMkLst>
            <pc:docMk/>
            <pc:sldMk cId="213459503" sldId="1007"/>
            <ac:spMk id="49" creationId="{26C0F721-CD9D-4B25-BE84-B469342A8395}"/>
          </ac:spMkLst>
        </pc:spChg>
        <pc:spChg chg="mod">
          <ac:chgData name="吴 梦瑶" userId="baca8ada9253357f" providerId="LiveId" clId="{F3469090-49FE-4E22-82A8-BA94DE21DE09}" dt="2023-06-08T06:37:55.662" v="0" actId="114"/>
          <ac:spMkLst>
            <pc:docMk/>
            <pc:sldMk cId="213459503" sldId="1007"/>
            <ac:spMk id="50" creationId="{3BBFF8A9-08A5-8CE0-3F59-CCB876DFDB8E}"/>
          </ac:spMkLst>
        </pc:spChg>
        <pc:spChg chg="mod">
          <ac:chgData name="吴 梦瑶" userId="baca8ada9253357f" providerId="LiveId" clId="{F3469090-49FE-4E22-82A8-BA94DE21DE09}" dt="2023-06-08T06:37:55.662" v="0" actId="114"/>
          <ac:spMkLst>
            <pc:docMk/>
            <pc:sldMk cId="213459503" sldId="1007"/>
            <ac:spMk id="64" creationId="{36B563BB-750F-4E2C-CD13-1FB6D90ED805}"/>
          </ac:spMkLst>
        </pc:spChg>
        <pc:spChg chg="mod">
          <ac:chgData name="吴 梦瑶" userId="baca8ada9253357f" providerId="LiveId" clId="{F3469090-49FE-4E22-82A8-BA94DE21DE09}" dt="2023-06-08T06:37:55.662" v="0" actId="114"/>
          <ac:spMkLst>
            <pc:docMk/>
            <pc:sldMk cId="213459503" sldId="1007"/>
            <ac:spMk id="65" creationId="{C478FC64-E326-A5BD-67B9-EF11B845FA71}"/>
          </ac:spMkLst>
        </pc:spChg>
        <pc:spChg chg="mod">
          <ac:chgData name="吴 梦瑶" userId="baca8ada9253357f" providerId="LiveId" clId="{F3469090-49FE-4E22-82A8-BA94DE21DE09}" dt="2023-06-08T06:37:55.662" v="0" actId="114"/>
          <ac:spMkLst>
            <pc:docMk/>
            <pc:sldMk cId="213459503" sldId="1007"/>
            <ac:spMk id="67" creationId="{644B482A-62AF-BB14-51C1-D236E1883788}"/>
          </ac:spMkLst>
        </pc:spChg>
        <pc:spChg chg="mod">
          <ac:chgData name="吴 梦瑶" userId="baca8ada9253357f" providerId="LiveId" clId="{F3469090-49FE-4E22-82A8-BA94DE21DE09}" dt="2023-06-08T06:37:55.662" v="0" actId="114"/>
          <ac:spMkLst>
            <pc:docMk/>
            <pc:sldMk cId="213459503" sldId="1007"/>
            <ac:spMk id="68" creationId="{D1DDA301-2EAD-9683-042D-4516E745197D}"/>
          </ac:spMkLst>
        </pc:spChg>
      </pc:sldChg>
    </pc:docChg>
  </pc:docChgLst>
  <pc:docChgLst>
    <pc:chgData name="吴 梦瑶" userId="baca8ada9253357f" providerId="LiveId" clId="{7514F660-D89E-4963-9B00-ABCAFB0D06D4}"/>
    <pc:docChg chg="custSel modSld">
      <pc:chgData name="吴 梦瑶" userId="baca8ada9253357f" providerId="LiveId" clId="{7514F660-D89E-4963-9B00-ABCAFB0D06D4}" dt="2022-12-01T14:17:58.435" v="74" actId="1076"/>
      <pc:docMkLst>
        <pc:docMk/>
      </pc:docMkLst>
      <pc:sldChg chg="addSp delSp modSp mod">
        <pc:chgData name="吴 梦瑶" userId="baca8ada9253357f" providerId="LiveId" clId="{7514F660-D89E-4963-9B00-ABCAFB0D06D4}" dt="2022-12-01T14:17:58.435" v="74" actId="1076"/>
        <pc:sldMkLst>
          <pc:docMk/>
          <pc:sldMk cId="213459503" sldId="1007"/>
        </pc:sldMkLst>
        <pc:spChg chg="mod">
          <ac:chgData name="吴 梦瑶" userId="baca8ada9253357f" providerId="LiveId" clId="{7514F660-D89E-4963-9B00-ABCAFB0D06D4}" dt="2022-12-01T14:12:29.096" v="13" actId="1076"/>
          <ac:spMkLst>
            <pc:docMk/>
            <pc:sldMk cId="213459503" sldId="1007"/>
            <ac:spMk id="2" creationId="{20D35224-1CEF-829E-9EF4-911A028E17B5}"/>
          </ac:spMkLst>
        </pc:spChg>
        <pc:spChg chg="add mod">
          <ac:chgData name="吴 梦瑶" userId="baca8ada9253357f" providerId="LiveId" clId="{7514F660-D89E-4963-9B00-ABCAFB0D06D4}" dt="2022-12-01T14:15:32.581" v="38" actId="1076"/>
          <ac:spMkLst>
            <pc:docMk/>
            <pc:sldMk cId="213459503" sldId="1007"/>
            <ac:spMk id="14" creationId="{4F79839C-3896-4789-AD60-B26652D24921}"/>
          </ac:spMkLst>
        </pc:spChg>
        <pc:spChg chg="add mod">
          <ac:chgData name="吴 梦瑶" userId="baca8ada9253357f" providerId="LiveId" clId="{7514F660-D89E-4963-9B00-ABCAFB0D06D4}" dt="2022-12-01T14:15:43.184" v="42" actId="1076"/>
          <ac:spMkLst>
            <pc:docMk/>
            <pc:sldMk cId="213459503" sldId="1007"/>
            <ac:spMk id="15" creationId="{DD36E585-D0CE-243A-AE51-8D608DE91AAD}"/>
          </ac:spMkLst>
        </pc:spChg>
        <pc:spChg chg="add mod">
          <ac:chgData name="吴 梦瑶" userId="baca8ada9253357f" providerId="LiveId" clId="{7514F660-D89E-4963-9B00-ABCAFB0D06D4}" dt="2022-12-01T14:17:17.572" v="63" actId="1076"/>
          <ac:spMkLst>
            <pc:docMk/>
            <pc:sldMk cId="213459503" sldId="1007"/>
            <ac:spMk id="17" creationId="{99697415-18FB-0C5D-7D9F-673CFCA42FB6}"/>
          </ac:spMkLst>
        </pc:spChg>
        <pc:spChg chg="add mod">
          <ac:chgData name="吴 梦瑶" userId="baca8ada9253357f" providerId="LiveId" clId="{7514F660-D89E-4963-9B00-ABCAFB0D06D4}" dt="2022-12-01T14:17:12.044" v="62" actId="1076"/>
          <ac:spMkLst>
            <pc:docMk/>
            <pc:sldMk cId="213459503" sldId="1007"/>
            <ac:spMk id="19" creationId="{BFE9F7FD-37F6-FB9C-6A61-4FC4F23A0BF2}"/>
          </ac:spMkLst>
        </pc:spChg>
        <pc:spChg chg="add mod">
          <ac:chgData name="吴 梦瑶" userId="baca8ada9253357f" providerId="LiveId" clId="{7514F660-D89E-4963-9B00-ABCAFB0D06D4}" dt="2022-12-01T14:17:48.306" v="69" actId="20577"/>
          <ac:spMkLst>
            <pc:docMk/>
            <pc:sldMk cId="213459503" sldId="1007"/>
            <ac:spMk id="21" creationId="{16FC76A6-CF90-25C9-A28D-CF01CA9D6828}"/>
          </ac:spMkLst>
        </pc:spChg>
        <pc:spChg chg="add mod">
          <ac:chgData name="吴 梦瑶" userId="baca8ada9253357f" providerId="LiveId" clId="{7514F660-D89E-4963-9B00-ABCAFB0D06D4}" dt="2022-12-01T14:17:55.255" v="73" actId="20577"/>
          <ac:spMkLst>
            <pc:docMk/>
            <pc:sldMk cId="213459503" sldId="1007"/>
            <ac:spMk id="23" creationId="{DBD64E5F-F036-169E-FABB-3828486BCA5E}"/>
          </ac:spMkLst>
        </pc:spChg>
        <pc:grpChg chg="del">
          <ac:chgData name="吴 梦瑶" userId="baca8ada9253357f" providerId="LiveId" clId="{7514F660-D89E-4963-9B00-ABCAFB0D06D4}" dt="2022-12-01T14:12:31.325" v="15" actId="478"/>
          <ac:grpSpMkLst>
            <pc:docMk/>
            <pc:sldMk cId="213459503" sldId="1007"/>
            <ac:grpSpMk id="9" creationId="{CE298493-B553-0707-4945-944646A68C86}"/>
          </ac:grpSpMkLst>
        </pc:grpChg>
        <pc:grpChg chg="mod">
          <ac:chgData name="吴 梦瑶" userId="baca8ada9253357f" providerId="LiveId" clId="{7514F660-D89E-4963-9B00-ABCAFB0D06D4}" dt="2022-12-01T14:17:58.435" v="74" actId="1076"/>
          <ac:grpSpMkLst>
            <pc:docMk/>
            <pc:sldMk cId="213459503" sldId="1007"/>
            <ac:grpSpMk id="30" creationId="{6796C079-8087-EF00-5FC9-E20B2E101581}"/>
          </ac:grpSpMkLst>
        </pc:grpChg>
        <pc:picChg chg="del mod">
          <ac:chgData name="吴 梦瑶" userId="baca8ada9253357f" providerId="LiveId" clId="{7514F660-D89E-4963-9B00-ABCAFB0D06D4}" dt="2022-12-01T14:13:14.974" v="22" actId="478"/>
          <ac:picMkLst>
            <pc:docMk/>
            <pc:sldMk cId="213459503" sldId="1007"/>
            <ac:picMk id="4" creationId="{D19E4B44-E2E0-03C8-4D5D-796DBF50BE87}"/>
          </ac:picMkLst>
        </pc:picChg>
        <pc:picChg chg="add mod">
          <ac:chgData name="吴 梦瑶" userId="baca8ada9253357f" providerId="LiveId" clId="{7514F660-D89E-4963-9B00-ABCAFB0D06D4}" dt="2022-12-01T14:16:44.156" v="46" actId="1076"/>
          <ac:picMkLst>
            <pc:docMk/>
            <pc:sldMk cId="213459503" sldId="1007"/>
            <ac:picMk id="5" creationId="{0CDB94BB-443F-83BE-DD27-77CAE0BC4F4B}"/>
          </ac:picMkLst>
        </pc:picChg>
        <pc:picChg chg="del mod">
          <ac:chgData name="吴 梦瑶" userId="baca8ada9253357f" providerId="LiveId" clId="{7514F660-D89E-4963-9B00-ABCAFB0D06D4}" dt="2022-12-01T14:13:49.864" v="29" actId="478"/>
          <ac:picMkLst>
            <pc:docMk/>
            <pc:sldMk cId="213459503" sldId="1007"/>
            <ac:picMk id="7" creationId="{1DC7FB04-8BA7-F430-4394-9C6B31DBCA37}"/>
          </ac:picMkLst>
        </pc:picChg>
        <pc:picChg chg="del">
          <ac:chgData name="吴 梦瑶" userId="baca8ada9253357f" providerId="LiveId" clId="{7514F660-D89E-4963-9B00-ABCAFB0D06D4}" dt="2022-12-01T14:13:51.861" v="31" actId="478"/>
          <ac:picMkLst>
            <pc:docMk/>
            <pc:sldMk cId="213459503" sldId="1007"/>
            <ac:picMk id="8" creationId="{A648D15C-5633-1AD4-47AB-7B6932130AD0}"/>
          </ac:picMkLst>
        </pc:picChg>
        <pc:picChg chg="del">
          <ac:chgData name="吴 梦瑶" userId="baca8ada9253357f" providerId="LiveId" clId="{7514F660-D89E-4963-9B00-ABCAFB0D06D4}" dt="2022-12-01T14:13:51.327" v="30" actId="478"/>
          <ac:picMkLst>
            <pc:docMk/>
            <pc:sldMk cId="213459503" sldId="1007"/>
            <ac:picMk id="10" creationId="{76300817-F04C-A47C-3599-F50AA7AABD3E}"/>
          </ac:picMkLst>
        </pc:picChg>
        <pc:picChg chg="add mod">
          <ac:chgData name="吴 梦瑶" userId="baca8ada9253357f" providerId="LiveId" clId="{7514F660-D89E-4963-9B00-ABCAFB0D06D4}" dt="2022-12-01T14:15:37.091" v="40" actId="1076"/>
          <ac:picMkLst>
            <pc:docMk/>
            <pc:sldMk cId="213459503" sldId="1007"/>
            <ac:picMk id="11" creationId="{65328BE8-D5E3-A574-95E8-32EAFE055461}"/>
          </ac:picMkLst>
        </pc:picChg>
        <pc:cxnChg chg="add mod">
          <ac:chgData name="吴 梦瑶" userId="baca8ada9253357f" providerId="LiveId" clId="{7514F660-D89E-4963-9B00-ABCAFB0D06D4}" dt="2022-12-01T14:16:49.560" v="47" actId="1076"/>
          <ac:cxnSpMkLst>
            <pc:docMk/>
            <pc:sldMk cId="213459503" sldId="1007"/>
            <ac:cxnSpMk id="16" creationId="{32B76C25-E3E6-4325-F886-2E492593532A}"/>
          </ac:cxnSpMkLst>
        </pc:cxnChg>
        <pc:cxnChg chg="add mod">
          <ac:chgData name="吴 梦瑶" userId="baca8ada9253357f" providerId="LiveId" clId="{7514F660-D89E-4963-9B00-ABCAFB0D06D4}" dt="2022-12-01T14:16:55.089" v="49" actId="1076"/>
          <ac:cxnSpMkLst>
            <pc:docMk/>
            <pc:sldMk cId="213459503" sldId="1007"/>
            <ac:cxnSpMk id="18" creationId="{FFF6A927-1CDA-BB2D-4E01-43D8B832E047}"/>
          </ac:cxnSpMkLst>
        </pc:cxnChg>
        <pc:cxnChg chg="add mod">
          <ac:chgData name="吴 梦瑶" userId="baca8ada9253357f" providerId="LiveId" clId="{7514F660-D89E-4963-9B00-ABCAFB0D06D4}" dt="2022-12-01T14:17:31.490" v="65" actId="1076"/>
          <ac:cxnSpMkLst>
            <pc:docMk/>
            <pc:sldMk cId="213459503" sldId="1007"/>
            <ac:cxnSpMk id="20" creationId="{1CDBD512-686E-5447-F5AE-F70C49E5C255}"/>
          </ac:cxnSpMkLst>
        </pc:cxnChg>
        <pc:cxnChg chg="add mod">
          <ac:chgData name="吴 梦瑶" userId="baca8ada9253357f" providerId="LiveId" clId="{7514F660-D89E-4963-9B00-ABCAFB0D06D4}" dt="2022-12-01T14:17:34.695" v="66" actId="1076"/>
          <ac:cxnSpMkLst>
            <pc:docMk/>
            <pc:sldMk cId="213459503" sldId="1007"/>
            <ac:cxnSpMk id="22" creationId="{71F185FF-D17C-8161-F620-DC9E78FFEDC2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6213D6-31AA-F86F-8B46-AB2F4B0288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C7A0258-0253-5D43-50B3-96F2F37CE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0BFC28-D634-B9B1-66F0-D93694475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A890D1-2588-16F4-E1AC-7DD95E17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21A91C-4EC1-8206-200A-81E9163AA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753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DC3882-B5D3-2C0F-EDFC-2A95DA13A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96D9BA-0CF1-36E3-9FCE-9B73DC0B24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2F5B6F-DB41-3522-D6D1-D8B204028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2268D1-68D3-FEB4-AE01-B133536F6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9EF56D-A907-5367-945A-01A5D5C90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81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2119511-BC9B-B36D-552B-78015801CF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0DB0021-FCDC-261F-EE76-76C2F0948E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06FD73-D661-8A80-BC08-31402322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9E5EED-E68B-442E-B9B1-D30D3E986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12E052-8A07-39C4-9B20-751CDE7B0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824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FC66C1-EAD8-158F-DCFC-62ABBC3B6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386D9B-A571-C089-88EF-5D179299F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F2C0EA-2436-4CDC-8773-53343CB82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249CF1-A95E-6542-48AE-2D090720D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98C3A2-74FE-37EF-DD80-5949D51C9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134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DE531A-0F8D-7FA8-12D1-52C967450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62BA24B-329A-6C07-8958-23F622772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C45962-94E0-3580-A33B-DFB7C323D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2768DA-19C9-DC5F-1583-AC25F5D33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8C4DD4-F079-A17F-8D98-B21E7F5E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40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E74046-F265-33BF-9E21-CFCBE2DD0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FE2769-ED5F-9A08-1AB4-CB71C518E7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3CCD306-CF36-B65C-B7E0-09733B6C96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BA603B-E0E1-4B4D-FAFF-262E0526E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F67FAD-1BB8-7393-268B-03F3CCFC3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E3074D-BED8-3B8A-2B47-3756D831A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05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E5FF28-1AEA-4BA5-DE5D-DB7F766F6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9EE483-4727-AF93-5749-F3D216E00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F41153F-B8E7-573F-DC87-00099E1892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2E3679-8A73-527C-D1BB-786685F381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5F1317C-895C-FEF5-1BC8-528F6B36D2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CD71F0F-7E88-0396-BF4C-4B6D35377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BD811B2-F766-072C-033E-01F45ABB0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04F2259-9D86-6D84-7FE8-AD4034FA2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311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F30A44-2219-8606-5CAC-911144AF9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6C8F20-EF7C-29A1-4CF1-F2783AF23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8B10F7-F19A-D8AE-337D-693D2650C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7E566BF-2BD0-5CEE-38FE-F83008379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14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68B1537-9B49-4E41-EA35-7CB786ED0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D2D599-A5F7-757E-1A5F-46084C415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19BE84-A81A-D0CD-B71F-B4258EF43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510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D9074F-BEEB-3CF7-32CA-5B39F9512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308E74-7409-C92A-E7CD-65CDDB5663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32FDEB-C413-FBCC-ECF6-D137AAB1E5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9798DF-83B9-04A9-2FFB-A4BBC0D51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E2EE8F3-A9F3-5DA6-2FAD-B28BDD9FE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F9E62F3-6347-4F2D-0DF5-7A1E26A5A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75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289B55-4294-B85B-AB97-606B51FA6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9E9360E-5B7B-CC8D-7532-F03100DF59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90AE9ED-3859-A8EF-6A8C-9089735A67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F50A9A-4CD8-89BE-D795-8AE9BCF23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9AE829-76AE-CE5A-4651-4B10BF18F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E55741D-B829-A5CA-F698-257D517DC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6683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790C516-0735-73B2-C6A1-8E7766980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A5351E-3424-53C7-EE52-F01234B2CA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A08236-27D7-2AB5-B0C2-B0B589013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21936-6688-4BBD-A63C-944DD6EFBF67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8A400E-35E9-EC00-DB59-B6EA5DA4C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400C09-CE41-C6C0-BD5D-8158D44F0D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E7273-38E4-4704-AB1C-04BA90D47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32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D35224-1CEF-829E-9EF4-911A028E1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3847"/>
            <a:ext cx="2396900" cy="822212"/>
          </a:xfrm>
        </p:spPr>
        <p:txBody>
          <a:bodyPr/>
          <a:lstStyle/>
          <a:p>
            <a:r>
              <a:rPr lang="en-GB" dirty="0"/>
              <a:t>Figure 3C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796C079-8087-EF00-5FC9-E20B2E101581}"/>
              </a:ext>
            </a:extLst>
          </p:cNvPr>
          <p:cNvGrpSpPr/>
          <p:nvPr/>
        </p:nvGrpSpPr>
        <p:grpSpPr>
          <a:xfrm>
            <a:off x="246919" y="1646277"/>
            <a:ext cx="5877328" cy="2049407"/>
            <a:chOff x="603168" y="1684891"/>
            <a:chExt cx="5877328" cy="2049407"/>
          </a:xfrm>
        </p:grpSpPr>
        <p:pic>
          <p:nvPicPr>
            <p:cNvPr id="32" name="图片 31" descr="文本, 白板&#10;&#10;描述已自动生成">
              <a:extLst>
                <a:ext uri="{FF2B5EF4-FFF2-40B4-BE49-F238E27FC236}">
                  <a16:creationId xmlns:a16="http://schemas.microsoft.com/office/drawing/2014/main" id="{3E093A99-43CA-164F-D1E7-2465FC11E9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23" t="27772" r="11978" b="61565"/>
            <a:stretch/>
          </p:blipFill>
          <p:spPr>
            <a:xfrm>
              <a:off x="1513134" y="3373689"/>
              <a:ext cx="3654805" cy="360609"/>
            </a:xfrm>
            <a:prstGeom prst="rect">
              <a:avLst/>
            </a:prstGeom>
            <a:ln w="25400">
              <a:solidFill>
                <a:schemeClr val="tx1"/>
              </a:solidFill>
            </a:ln>
          </p:spPr>
        </p:pic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7A8DF921-A6B5-A23A-0D6A-A422ECA2A093}"/>
                </a:ext>
              </a:extLst>
            </p:cNvPr>
            <p:cNvCxnSpPr>
              <a:cxnSpLocks/>
            </p:cNvCxnSpPr>
            <p:nvPr/>
          </p:nvCxnSpPr>
          <p:spPr>
            <a:xfrm>
              <a:off x="1618742" y="2069854"/>
              <a:ext cx="8103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3CA5472-100B-4612-4BDB-275166C641B8}"/>
                </a:ext>
              </a:extLst>
            </p:cNvPr>
            <p:cNvCxnSpPr>
              <a:cxnSpLocks/>
            </p:cNvCxnSpPr>
            <p:nvPr/>
          </p:nvCxnSpPr>
          <p:spPr>
            <a:xfrm>
              <a:off x="2498164" y="2534626"/>
              <a:ext cx="8103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13ECE1D8-5C97-797C-59DA-F3D38562AD52}"/>
                </a:ext>
              </a:extLst>
            </p:cNvPr>
            <p:cNvCxnSpPr>
              <a:cxnSpLocks/>
            </p:cNvCxnSpPr>
            <p:nvPr/>
          </p:nvCxnSpPr>
          <p:spPr>
            <a:xfrm>
              <a:off x="3401474" y="2534626"/>
              <a:ext cx="8103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0686F048-BA2C-1B5D-77AA-BC05357E2C2A}"/>
                </a:ext>
              </a:extLst>
            </p:cNvPr>
            <p:cNvCxnSpPr>
              <a:cxnSpLocks/>
            </p:cNvCxnSpPr>
            <p:nvPr/>
          </p:nvCxnSpPr>
          <p:spPr>
            <a:xfrm>
              <a:off x="4303135" y="2534626"/>
              <a:ext cx="8103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EFF409A-B2B0-2CCA-D9C5-F3D570DEA19B}"/>
                </a:ext>
              </a:extLst>
            </p:cNvPr>
            <p:cNvSpPr txBox="1"/>
            <p:nvPr/>
          </p:nvSpPr>
          <p:spPr>
            <a:xfrm>
              <a:off x="1559404" y="1738560"/>
              <a:ext cx="10567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rAAV-GFP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E70DB01-9DA6-D5D9-85BB-2582FA869967}"/>
                </a:ext>
              </a:extLst>
            </p:cNvPr>
            <p:cNvSpPr txBox="1"/>
            <p:nvPr/>
          </p:nvSpPr>
          <p:spPr>
            <a:xfrm>
              <a:off x="3269170" y="1684891"/>
              <a:ext cx="1187412" cy="285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rAAV-Adgrf1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A0E9E5C1-696E-495F-33CD-6BFBC62AC5B2}"/>
                </a:ext>
              </a:extLst>
            </p:cNvPr>
            <p:cNvCxnSpPr>
              <a:cxnSpLocks/>
            </p:cNvCxnSpPr>
            <p:nvPr/>
          </p:nvCxnSpPr>
          <p:spPr>
            <a:xfrm>
              <a:off x="2498164" y="2069854"/>
              <a:ext cx="2615279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33DBC1C-1BB3-519C-13E8-381054F4EB0C}"/>
                </a:ext>
              </a:extLst>
            </p:cNvPr>
            <p:cNvSpPr txBox="1"/>
            <p:nvPr/>
          </p:nvSpPr>
          <p:spPr>
            <a:xfrm>
              <a:off x="2545054" y="2244490"/>
              <a:ext cx="810308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ASO-NC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6C0F721-CD9D-4B25-BE84-B469342A8395}"/>
                </a:ext>
              </a:extLst>
            </p:cNvPr>
            <p:cNvSpPr txBox="1"/>
            <p:nvPr/>
          </p:nvSpPr>
          <p:spPr>
            <a:xfrm>
              <a:off x="3527411" y="2235392"/>
              <a:ext cx="699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ASO1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BBFF8A9-08A5-8CE0-3F59-CCB876DFDB8E}"/>
                </a:ext>
              </a:extLst>
            </p:cNvPr>
            <p:cNvSpPr txBox="1"/>
            <p:nvPr/>
          </p:nvSpPr>
          <p:spPr>
            <a:xfrm>
              <a:off x="4445951" y="2245953"/>
              <a:ext cx="699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ASO2</a:t>
              </a: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BC16DC8-EE9C-F84B-0FF2-B4215C642948}"/>
                </a:ext>
              </a:extLst>
            </p:cNvPr>
            <p:cNvCxnSpPr>
              <a:cxnSpLocks/>
            </p:cNvCxnSpPr>
            <p:nvPr/>
          </p:nvCxnSpPr>
          <p:spPr>
            <a:xfrm>
              <a:off x="1246543" y="2982528"/>
              <a:ext cx="24141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6B563BB-750F-4E2C-CD13-1FB6D90ED805}"/>
                </a:ext>
              </a:extLst>
            </p:cNvPr>
            <p:cNvSpPr txBox="1"/>
            <p:nvPr/>
          </p:nvSpPr>
          <p:spPr>
            <a:xfrm>
              <a:off x="611834" y="2834377"/>
              <a:ext cx="634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99</a:t>
              </a:r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478FC64-E326-A5BD-67B9-EF11B845FA71}"/>
                </a:ext>
              </a:extLst>
            </p:cNvPr>
            <p:cNvSpPr txBox="1"/>
            <p:nvPr/>
          </p:nvSpPr>
          <p:spPr>
            <a:xfrm>
              <a:off x="5227781" y="2847964"/>
              <a:ext cx="9935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Adgrf1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8D4FD18B-E616-F479-9371-B1EDC32ED13C}"/>
                </a:ext>
              </a:extLst>
            </p:cNvPr>
            <p:cNvCxnSpPr>
              <a:cxnSpLocks/>
            </p:cNvCxnSpPr>
            <p:nvPr/>
          </p:nvCxnSpPr>
          <p:spPr>
            <a:xfrm>
              <a:off x="1244316" y="3570095"/>
              <a:ext cx="24141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44B482A-62AF-BB14-51C1-D236E1883788}"/>
                </a:ext>
              </a:extLst>
            </p:cNvPr>
            <p:cNvSpPr txBox="1"/>
            <p:nvPr/>
          </p:nvSpPr>
          <p:spPr>
            <a:xfrm>
              <a:off x="603168" y="3428416"/>
              <a:ext cx="6549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55kDa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1DDA301-2EAD-9683-042D-4516E745197D}"/>
                </a:ext>
              </a:extLst>
            </p:cNvPr>
            <p:cNvSpPr txBox="1"/>
            <p:nvPr/>
          </p:nvSpPr>
          <p:spPr>
            <a:xfrm>
              <a:off x="5240528" y="3407282"/>
              <a:ext cx="1239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-Tubulin</a:t>
              </a:r>
            </a:p>
          </p:txBody>
        </p:sp>
        <p:pic>
          <p:nvPicPr>
            <p:cNvPr id="72" name="图片 71" descr="图片包含 游戏机&#10;&#10;描述已自动生成">
              <a:extLst>
                <a:ext uri="{FF2B5EF4-FFF2-40B4-BE49-F238E27FC236}">
                  <a16:creationId xmlns:a16="http://schemas.microsoft.com/office/drawing/2014/main" id="{751B6EB7-EBB3-4A32-DCA9-F6CBF8BE0E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70" t="25636" r="26818" b="68286"/>
            <a:stretch/>
          </p:blipFill>
          <p:spPr>
            <a:xfrm>
              <a:off x="1500386" y="2830149"/>
              <a:ext cx="3654805" cy="360609"/>
            </a:xfrm>
            <a:prstGeom prst="rect">
              <a:avLst/>
            </a:prstGeom>
            <a:ln w="25400">
              <a:solidFill>
                <a:schemeClr val="tx1"/>
              </a:solidFill>
            </a:ln>
          </p:spPr>
        </p:pic>
      </p:grpSp>
      <p:pic>
        <p:nvPicPr>
          <p:cNvPr id="5" name="图片 4" descr="电脑屏幕的照片&#10;&#10;中度可信度描述已自动生成">
            <a:extLst>
              <a:ext uri="{FF2B5EF4-FFF2-40B4-BE49-F238E27FC236}">
                <a16:creationId xmlns:a16="http://schemas.microsoft.com/office/drawing/2014/main" id="{0CDB94BB-443F-83BE-DD27-77CAE0BC4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699" y="433918"/>
            <a:ext cx="3434954" cy="2747550"/>
          </a:xfrm>
          <a:prstGeom prst="rect">
            <a:avLst/>
          </a:prstGeom>
        </p:spPr>
      </p:pic>
      <p:pic>
        <p:nvPicPr>
          <p:cNvPr id="11" name="图片 10" descr="文本&#10;&#10;低可信度描述已自动生成">
            <a:extLst>
              <a:ext uri="{FF2B5EF4-FFF2-40B4-BE49-F238E27FC236}">
                <a16:creationId xmlns:a16="http://schemas.microsoft.com/office/drawing/2014/main" id="{65328BE8-D5E3-A574-95E8-32EAFE0554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700" y="3802757"/>
            <a:ext cx="3434438" cy="274755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F79839C-3896-4789-AD60-B26652D24921}"/>
              </a:ext>
            </a:extLst>
          </p:cNvPr>
          <p:cNvSpPr txBox="1"/>
          <p:nvPr/>
        </p:nvSpPr>
        <p:spPr>
          <a:xfrm>
            <a:off x="7365284" y="129916"/>
            <a:ext cx="9935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D36E585-D0CE-243A-AE51-8D608DE91AAD}"/>
              </a:ext>
            </a:extLst>
          </p:cNvPr>
          <p:cNvSpPr txBox="1"/>
          <p:nvPr/>
        </p:nvSpPr>
        <p:spPr>
          <a:xfrm>
            <a:off x="7357375" y="3429000"/>
            <a:ext cx="1239968" cy="266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-Tubulin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2B76C25-E3E6-4325-F886-2E492593532A}"/>
              </a:ext>
            </a:extLst>
          </p:cNvPr>
          <p:cNvCxnSpPr>
            <a:cxnSpLocks/>
          </p:cNvCxnSpPr>
          <p:nvPr/>
        </p:nvCxnSpPr>
        <p:spPr>
          <a:xfrm>
            <a:off x="8777498" y="1227652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99697415-18FB-0C5D-7D9F-673CFCA42FB6}"/>
              </a:ext>
            </a:extLst>
          </p:cNvPr>
          <p:cNvSpPr txBox="1"/>
          <p:nvPr/>
        </p:nvSpPr>
        <p:spPr>
          <a:xfrm>
            <a:off x="8922562" y="1024840"/>
            <a:ext cx="7594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FF6A927-1CDA-BB2D-4E01-43D8B832E047}"/>
              </a:ext>
            </a:extLst>
          </p:cNvPr>
          <p:cNvCxnSpPr>
            <a:cxnSpLocks/>
          </p:cNvCxnSpPr>
          <p:nvPr/>
        </p:nvCxnSpPr>
        <p:spPr>
          <a:xfrm>
            <a:off x="8777498" y="1316571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BFE9F7FD-37F6-FB9C-6A61-4FC4F23A0BF2}"/>
              </a:ext>
            </a:extLst>
          </p:cNvPr>
          <p:cNvSpPr txBox="1"/>
          <p:nvPr/>
        </p:nvSpPr>
        <p:spPr>
          <a:xfrm>
            <a:off x="8981017" y="1187199"/>
            <a:ext cx="7594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CDBD512-686E-5447-F5AE-F70C49E5C255}"/>
              </a:ext>
            </a:extLst>
          </p:cNvPr>
          <p:cNvCxnSpPr>
            <a:cxnSpLocks/>
          </p:cNvCxnSpPr>
          <p:nvPr/>
        </p:nvCxnSpPr>
        <p:spPr>
          <a:xfrm>
            <a:off x="9215673" y="4721768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16FC76A6-CF90-25C9-A28D-CF01CA9D6828}"/>
              </a:ext>
            </a:extLst>
          </p:cNvPr>
          <p:cNvSpPr txBox="1"/>
          <p:nvPr/>
        </p:nvSpPr>
        <p:spPr>
          <a:xfrm>
            <a:off x="9457087" y="4583268"/>
            <a:ext cx="7594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1F185FF-D17C-8161-F620-DC9E78FFEDC2}"/>
              </a:ext>
            </a:extLst>
          </p:cNvPr>
          <p:cNvCxnSpPr>
            <a:cxnSpLocks/>
          </p:cNvCxnSpPr>
          <p:nvPr/>
        </p:nvCxnSpPr>
        <p:spPr>
          <a:xfrm>
            <a:off x="9215673" y="4893814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BD64E5F-F036-169E-FABB-3828486BCA5E}"/>
              </a:ext>
            </a:extLst>
          </p:cNvPr>
          <p:cNvSpPr txBox="1"/>
          <p:nvPr/>
        </p:nvSpPr>
        <p:spPr>
          <a:xfrm>
            <a:off x="9457086" y="4755314"/>
            <a:ext cx="7594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59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19</Words>
  <Application>Microsoft Office PowerPoint</Application>
  <PresentationFormat>宽屏</PresentationFormat>
  <Paragraphs>16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Figure 3C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HFD AAV ASO X12</dc:title>
  <dc:creator>WU, Mengyao [Student]</dc:creator>
  <cp:lastModifiedBy>WU, Mengyao [Student]</cp:lastModifiedBy>
  <cp:revision>1</cp:revision>
  <dcterms:created xsi:type="dcterms:W3CDTF">2022-12-01T14:11:49Z</dcterms:created>
  <dcterms:modified xsi:type="dcterms:W3CDTF">2023-06-08T06:37:58Z</dcterms:modified>
</cp:coreProperties>
</file>