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2192000" cy="6858000"/>
  <p:notesSz cx="6858000" cy="9144000"/>
  <p:custDataLst>
    <p:tags r:id="rId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702" y="108"/>
      </p:cViewPr>
      <p:guideLst>
        <p:guide orient="horz" pos="212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2023/12/6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71.xml"/><Relationship Id="rId13" Type="http://schemas.openxmlformats.org/officeDocument/2006/relationships/image" Target="../media/image3.jpeg"/><Relationship Id="rId18" Type="http://schemas.openxmlformats.org/officeDocument/2006/relationships/image" Target="../media/image8.jpeg"/><Relationship Id="rId3" Type="http://schemas.openxmlformats.org/officeDocument/2006/relationships/tags" Target="../tags/tag66.xml"/><Relationship Id="rId21" Type="http://schemas.openxmlformats.org/officeDocument/2006/relationships/image" Target="../media/image11.jpeg"/><Relationship Id="rId7" Type="http://schemas.openxmlformats.org/officeDocument/2006/relationships/tags" Target="../tags/tag70.xml"/><Relationship Id="rId12" Type="http://schemas.openxmlformats.org/officeDocument/2006/relationships/image" Target="../media/image2.jpeg"/><Relationship Id="rId17" Type="http://schemas.openxmlformats.org/officeDocument/2006/relationships/image" Target="../media/image7.jpeg"/><Relationship Id="rId2" Type="http://schemas.openxmlformats.org/officeDocument/2006/relationships/tags" Target="../tags/tag65.xml"/><Relationship Id="rId16" Type="http://schemas.openxmlformats.org/officeDocument/2006/relationships/image" Target="../media/image6.jpeg"/><Relationship Id="rId20" Type="http://schemas.openxmlformats.org/officeDocument/2006/relationships/image" Target="../media/image10.jpeg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11" Type="http://schemas.openxmlformats.org/officeDocument/2006/relationships/image" Target="../media/image1.jpeg"/><Relationship Id="rId5" Type="http://schemas.openxmlformats.org/officeDocument/2006/relationships/tags" Target="../tags/tag68.xml"/><Relationship Id="rId15" Type="http://schemas.openxmlformats.org/officeDocument/2006/relationships/image" Target="../media/image5.jpeg"/><Relationship Id="rId10" Type="http://schemas.openxmlformats.org/officeDocument/2006/relationships/slideLayout" Target="../slideLayouts/slideLayout1.xml"/><Relationship Id="rId19" Type="http://schemas.openxmlformats.org/officeDocument/2006/relationships/image" Target="../media/image9.jpeg"/><Relationship Id="rId4" Type="http://schemas.openxmlformats.org/officeDocument/2006/relationships/tags" Target="../tags/tag67.xml"/><Relationship Id="rId9" Type="http://schemas.openxmlformats.org/officeDocument/2006/relationships/tags" Target="../tags/tag72.xml"/><Relationship Id="rId14" Type="http://schemas.openxmlformats.org/officeDocument/2006/relationships/image" Target="../media/image4.jpeg"/><Relationship Id="rId22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702560" y="431800"/>
            <a:ext cx="1412875" cy="37338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</a:pPr>
            <a:r>
              <a:rPr lang="en-US" altLang="zh-CN" sz="2400" b="0" spc="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H&amp;E</a:t>
            </a:r>
          </a:p>
        </p:txBody>
      </p:sp>
      <p:pic>
        <p:nvPicPr>
          <p:cNvPr id="11" name="图片 10" descr="CTRL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42915" y="977265"/>
            <a:ext cx="1835031" cy="1152000"/>
          </a:xfrm>
          <a:prstGeom prst="rect">
            <a:avLst/>
          </a:prstGeom>
        </p:spPr>
      </p:pic>
      <p:pic>
        <p:nvPicPr>
          <p:cNvPr id="12" name="图片 11" descr="AAV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42915" y="2413110"/>
            <a:ext cx="1835448" cy="1151890"/>
          </a:xfrm>
          <a:prstGeom prst="rect">
            <a:avLst/>
          </a:prstGeom>
        </p:spPr>
      </p:pic>
      <p:pic>
        <p:nvPicPr>
          <p:cNvPr id="13" name="图片 12" descr="ASO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542915" y="3848845"/>
            <a:ext cx="1835318" cy="1151890"/>
          </a:xfrm>
          <a:prstGeom prst="rect">
            <a:avLst/>
          </a:prstGeom>
        </p:spPr>
      </p:pic>
      <p:pic>
        <p:nvPicPr>
          <p:cNvPr id="15" name="图片 14" descr="CTRL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57335" y="977265"/>
            <a:ext cx="1835760" cy="1152000"/>
          </a:xfrm>
          <a:prstGeom prst="rect">
            <a:avLst/>
          </a:prstGeom>
        </p:spPr>
      </p:pic>
      <p:pic>
        <p:nvPicPr>
          <p:cNvPr id="16" name="图片 15" descr="AAV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157335" y="2413110"/>
            <a:ext cx="1835517" cy="1151890"/>
          </a:xfrm>
          <a:prstGeom prst="rect">
            <a:avLst/>
          </a:prstGeom>
        </p:spPr>
      </p:pic>
      <p:pic>
        <p:nvPicPr>
          <p:cNvPr id="17" name="图片 16" descr="ASO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157335" y="3848845"/>
            <a:ext cx="1835319" cy="1151890"/>
          </a:xfrm>
          <a:prstGeom prst="rect">
            <a:avLst/>
          </a:prstGeom>
        </p:spPr>
      </p:pic>
      <p:pic>
        <p:nvPicPr>
          <p:cNvPr id="18" name="图片 17" descr="ASO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157335" y="5284580"/>
            <a:ext cx="1835543" cy="1151890"/>
          </a:xfrm>
          <a:prstGeom prst="rect">
            <a:avLst/>
          </a:prstGeom>
        </p:spPr>
      </p:pic>
      <p:pic>
        <p:nvPicPr>
          <p:cNvPr id="19" name="图片 18" descr="CTRL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112010" y="977265"/>
            <a:ext cx="1835481" cy="1152000"/>
          </a:xfrm>
          <a:prstGeom prst="rect">
            <a:avLst/>
          </a:prstGeom>
        </p:spPr>
      </p:pic>
      <p:pic>
        <p:nvPicPr>
          <p:cNvPr id="20" name="图片 19" descr="AAV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112010" y="2413110"/>
            <a:ext cx="1834875" cy="1151890"/>
          </a:xfrm>
          <a:prstGeom prst="rect">
            <a:avLst/>
          </a:prstGeom>
        </p:spPr>
      </p:pic>
      <p:pic>
        <p:nvPicPr>
          <p:cNvPr id="21" name="图片 20" descr="ASO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112010" y="3848845"/>
            <a:ext cx="1835439" cy="1151890"/>
          </a:xfrm>
          <a:prstGeom prst="rect">
            <a:avLst/>
          </a:prstGeom>
        </p:spPr>
      </p:pic>
      <p:pic>
        <p:nvPicPr>
          <p:cNvPr id="22" name="图片 21" descr="ASO2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112010" y="5284580"/>
            <a:ext cx="1835461" cy="1151890"/>
          </a:xfrm>
          <a:prstGeom prst="rect">
            <a:avLst/>
          </a:prstGeom>
        </p:spPr>
      </p:pic>
      <p:pic>
        <p:nvPicPr>
          <p:cNvPr id="23" name="图片 22" descr="ASO2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542915" y="5284580"/>
            <a:ext cx="1835109" cy="1151890"/>
          </a:xfrm>
          <a:prstGeom prst="rect">
            <a:avLst/>
          </a:prstGeom>
        </p:spPr>
      </p:pic>
      <p:sp>
        <p:nvSpPr>
          <p:cNvPr id="24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52755" y="2736518"/>
            <a:ext cx="1720215" cy="58166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AAV</a:t>
            </a:r>
          </a:p>
        </p:txBody>
      </p:sp>
      <p:sp>
        <p:nvSpPr>
          <p:cNvPr id="25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452755" y="1262435"/>
            <a:ext cx="1720215" cy="58166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CTRL</a:t>
            </a:r>
          </a:p>
        </p:txBody>
      </p:sp>
      <p:sp>
        <p:nvSpPr>
          <p:cNvPr id="26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452755" y="4210601"/>
            <a:ext cx="1720215" cy="58166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ASO1</a:t>
            </a:r>
          </a:p>
        </p:txBody>
      </p:sp>
      <p:sp>
        <p:nvSpPr>
          <p:cNvPr id="27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452755" y="5684685"/>
            <a:ext cx="1720215" cy="58166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ASO2</a:t>
            </a:r>
          </a:p>
        </p:txBody>
      </p:sp>
      <p:sp>
        <p:nvSpPr>
          <p:cNvPr id="29" name="标题 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5721350" y="431800"/>
            <a:ext cx="1412875" cy="373380"/>
          </a:xfrm>
          <a:prstGeom prst="rect">
            <a:avLst/>
          </a:prstGeom>
        </p:spPr>
        <p:txBody>
          <a:bodyPr vert="horz" lIns="90000" tIns="46800" rIns="90000" bIns="46800" rtlCol="0" anchor="b" anchorCtr="0">
            <a:no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</a:pPr>
            <a:r>
              <a:rPr lang="en-US" altLang="zh-CN" sz="2400" b="0" spc="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ORO</a:t>
            </a:r>
          </a:p>
        </p:txBody>
      </p:sp>
      <p:sp>
        <p:nvSpPr>
          <p:cNvPr id="30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9368155" y="431800"/>
            <a:ext cx="1412875" cy="373380"/>
          </a:xfrm>
          <a:prstGeom prst="rect">
            <a:avLst/>
          </a:prstGeom>
        </p:spPr>
        <p:txBody>
          <a:bodyPr vert="horz" lIns="90000" tIns="46800" rIns="90000" bIns="46800" rtlCol="0" anchor="b" anchorCtr="0">
            <a:no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</a:pPr>
            <a:r>
              <a:rPr lang="en-US" altLang="zh-CN" sz="2400" b="0" spc="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Masson</a:t>
            </a:r>
          </a:p>
        </p:txBody>
      </p:sp>
      <p:sp>
        <p:nvSpPr>
          <p:cNvPr id="9" name="副标题 2">
            <a:extLst>
              <a:ext uri="{FF2B5EF4-FFF2-40B4-BE49-F238E27FC236}">
                <a16:creationId xmlns:a16="http://schemas.microsoft.com/office/drawing/2014/main" id="{59C180BE-5811-092D-18D1-46D741FA95CC}"/>
              </a:ext>
            </a:extLst>
          </p:cNvPr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306206" y="215320"/>
            <a:ext cx="1720215" cy="58166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4G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ViZjk4Y2Q4ZmYyZGM0NmIxMGM3MzEyOWY2MjkzZG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</Words>
  <Application>Microsoft Office PowerPoint</Application>
  <PresentationFormat>宽屏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Wingdings</vt:lpstr>
      <vt:lpstr>WPS</vt:lpstr>
      <vt:lpstr>H&amp;E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梦瑶 吴</cp:lastModifiedBy>
  <cp:revision>156</cp:revision>
  <dcterms:created xsi:type="dcterms:W3CDTF">2019-06-19T02:08:00Z</dcterms:created>
  <dcterms:modified xsi:type="dcterms:W3CDTF">2023-12-06T07:31:58Z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2052-12.1.0.15404</vt:lpwstr>
  </property>
  <property fmtid="{D5CDD505-2E9C-101B-9397-08002B2CF9AE}" pid="3" name="ICV">
    <vt:lpwstr>C678C5F87D7E48C9AEF89AB6C27E53B0_11</vt:lpwstr>
  </property>
</Properties>
</file>