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9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吴 梦瑶" userId="baca8ada9253357f" providerId="LiveId" clId="{617BABF6-33DA-4363-860B-556EE6E85339}"/>
    <pc:docChg chg="undo custSel delSld modSld">
      <pc:chgData name="吴 梦瑶" userId="baca8ada9253357f" providerId="LiveId" clId="{617BABF6-33DA-4363-860B-556EE6E85339}" dt="2022-12-02T04:24:51.904" v="214" actId="1076"/>
      <pc:docMkLst>
        <pc:docMk/>
      </pc:docMkLst>
      <pc:sldChg chg="del">
        <pc:chgData name="吴 梦瑶" userId="baca8ada9253357f" providerId="LiveId" clId="{617BABF6-33DA-4363-860B-556EE6E85339}" dt="2022-12-02T03:51:20.484" v="0" actId="47"/>
        <pc:sldMkLst>
          <pc:docMk/>
          <pc:sldMk cId="2443381030" sldId="256"/>
        </pc:sldMkLst>
      </pc:sldChg>
      <pc:sldChg chg="addSp delSp modSp mod">
        <pc:chgData name="吴 梦瑶" userId="baca8ada9253357f" providerId="LiveId" clId="{617BABF6-33DA-4363-860B-556EE6E85339}" dt="2022-12-02T04:24:51.904" v="214" actId="1076"/>
        <pc:sldMkLst>
          <pc:docMk/>
          <pc:sldMk cId="2752542884" sldId="997"/>
        </pc:sldMkLst>
        <pc:spChg chg="mod">
          <ac:chgData name="吴 梦瑶" userId="baca8ada9253357f" providerId="LiveId" clId="{617BABF6-33DA-4363-860B-556EE6E85339}" dt="2022-12-02T03:51:39.737" v="14" actId="1076"/>
          <ac:spMkLst>
            <pc:docMk/>
            <pc:sldMk cId="2752542884" sldId="997"/>
            <ac:spMk id="4" creationId="{EFA2B57E-9E82-4E2A-9E8A-30AB09F7B22E}"/>
          </ac:spMkLst>
        </pc:spChg>
        <pc:spChg chg="del">
          <ac:chgData name="吴 梦瑶" userId="baca8ada9253357f" providerId="LiveId" clId="{617BABF6-33DA-4363-860B-556EE6E85339}" dt="2022-12-02T03:51:33.522" v="11" actId="478"/>
          <ac:spMkLst>
            <pc:docMk/>
            <pc:sldMk cId="2752542884" sldId="997"/>
            <ac:spMk id="5" creationId="{51009D30-2583-49A0-8F86-1F50E7972EA6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17" creationId="{DBFB3123-4D42-49E9-B23C-2AF483FAB426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18" creationId="{FFFF432B-F4C6-4B61-90A5-2451F866F018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20" creationId="{4D609E63-37FC-4415-B455-B3258FC63675}"/>
          </ac:spMkLst>
        </pc:spChg>
        <pc:spChg chg="mod topLvl">
          <ac:chgData name="吴 梦瑶" userId="baca8ada9253357f" providerId="LiveId" clId="{617BABF6-33DA-4363-860B-556EE6E85339}" dt="2022-12-02T04:21:16.614" v="69" actId="164"/>
          <ac:spMkLst>
            <pc:docMk/>
            <pc:sldMk cId="2752542884" sldId="997"/>
            <ac:spMk id="21" creationId="{5AA419BA-841B-49C1-8788-135840579200}"/>
          </ac:spMkLst>
        </pc:spChg>
        <pc:spChg chg="mod topLvl">
          <ac:chgData name="吴 梦瑶" userId="baca8ada9253357f" providerId="LiveId" clId="{617BABF6-33DA-4363-860B-556EE6E85339}" dt="2022-12-02T04:21:16.614" v="69" actId="164"/>
          <ac:spMkLst>
            <pc:docMk/>
            <pc:sldMk cId="2752542884" sldId="997"/>
            <ac:spMk id="31" creationId="{4CF3CFC3-9E54-F874-3F57-3F3EC7347386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33" creationId="{74274AEA-A338-30A9-7DEB-96FF3B0DA733}"/>
          </ac:spMkLst>
        </pc:spChg>
        <pc:spChg chg="add mod">
          <ac:chgData name="吴 梦瑶" userId="baca8ada9253357f" providerId="LiveId" clId="{617BABF6-33DA-4363-860B-556EE6E85339}" dt="2022-12-02T04:22:42.218" v="100" actId="164"/>
          <ac:spMkLst>
            <pc:docMk/>
            <pc:sldMk cId="2752542884" sldId="997"/>
            <ac:spMk id="36" creationId="{921BD11E-7A94-8880-D39F-AAF59981F471}"/>
          </ac:spMkLst>
        </pc:spChg>
        <pc:spChg chg="add mod">
          <ac:chgData name="吴 梦瑶" userId="baca8ada9253357f" providerId="LiveId" clId="{617BABF6-33DA-4363-860B-556EE6E85339}" dt="2022-12-02T04:24:50.280" v="213" actId="164"/>
          <ac:spMkLst>
            <pc:docMk/>
            <pc:sldMk cId="2752542884" sldId="997"/>
            <ac:spMk id="37" creationId="{F0D13671-7080-1A87-94F6-B1F3832B13D9}"/>
          </ac:spMkLst>
        </pc:spChg>
        <pc:spChg chg="add mod">
          <ac:chgData name="吴 梦瑶" userId="baca8ada9253357f" providerId="LiveId" clId="{617BABF6-33DA-4363-860B-556EE6E85339}" dt="2022-12-02T04:24:06.029" v="195" actId="164"/>
          <ac:spMkLst>
            <pc:docMk/>
            <pc:sldMk cId="2752542884" sldId="997"/>
            <ac:spMk id="38" creationId="{01313AD0-72AF-F5AC-5811-AA348FED7C48}"/>
          </ac:spMkLst>
        </pc:spChg>
        <pc:spChg chg="add mod">
          <ac:chgData name="吴 梦瑶" userId="baca8ada9253357f" providerId="LiveId" clId="{617BABF6-33DA-4363-860B-556EE6E85339}" dt="2022-12-02T04:22:50.076" v="112" actId="1038"/>
          <ac:spMkLst>
            <pc:docMk/>
            <pc:sldMk cId="2752542884" sldId="997"/>
            <ac:spMk id="42" creationId="{F33E3769-A72E-20EA-DE07-483F62CB3261}"/>
          </ac:spMkLst>
        </pc:spChg>
        <pc:spChg chg="add mod">
          <ac:chgData name="吴 梦瑶" userId="baca8ada9253357f" providerId="LiveId" clId="{617BABF6-33DA-4363-860B-556EE6E85339}" dt="2022-12-02T04:22:50.076" v="112" actId="1038"/>
          <ac:spMkLst>
            <pc:docMk/>
            <pc:sldMk cId="2752542884" sldId="997"/>
            <ac:spMk id="44" creationId="{14084E09-FEBE-30C8-8599-14BB7DD45E65}"/>
          </ac:spMkLst>
        </pc:spChg>
        <pc:spChg chg="add mod">
          <ac:chgData name="吴 梦瑶" userId="baca8ada9253357f" providerId="LiveId" clId="{617BABF6-33DA-4363-860B-556EE6E85339}" dt="2022-12-02T04:24:06.029" v="195" actId="164"/>
          <ac:spMkLst>
            <pc:docMk/>
            <pc:sldMk cId="2752542884" sldId="997"/>
            <ac:spMk id="47" creationId="{5D053B1D-BE23-3EA0-DDB6-702AEB45ABFA}"/>
          </ac:spMkLst>
        </pc:spChg>
        <pc:spChg chg="add mod">
          <ac:chgData name="吴 梦瑶" userId="baca8ada9253357f" providerId="LiveId" clId="{617BABF6-33DA-4363-860B-556EE6E85339}" dt="2022-12-02T04:24:06.029" v="195" actId="164"/>
          <ac:spMkLst>
            <pc:docMk/>
            <pc:sldMk cId="2752542884" sldId="997"/>
            <ac:spMk id="49" creationId="{A9DA1784-3390-FFBA-9339-05BA600400CC}"/>
          </ac:spMkLst>
        </pc:spChg>
        <pc:spChg chg="add mod">
          <ac:chgData name="吴 梦瑶" userId="baca8ada9253357f" providerId="LiveId" clId="{617BABF6-33DA-4363-860B-556EE6E85339}" dt="2022-12-02T04:24:50.280" v="213" actId="164"/>
          <ac:spMkLst>
            <pc:docMk/>
            <pc:sldMk cId="2752542884" sldId="997"/>
            <ac:spMk id="51" creationId="{48F64B42-9381-7DD1-1AA8-9F8A7B2BD0A6}"/>
          </ac:spMkLst>
        </pc:spChg>
        <pc:spChg chg="add mod">
          <ac:chgData name="吴 梦瑶" userId="baca8ada9253357f" providerId="LiveId" clId="{617BABF6-33DA-4363-860B-556EE6E85339}" dt="2022-12-02T04:24:50.280" v="213" actId="164"/>
          <ac:spMkLst>
            <pc:docMk/>
            <pc:sldMk cId="2752542884" sldId="997"/>
            <ac:spMk id="53" creationId="{AB8F4486-605A-EFDB-5746-03A71B60F8BD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90" creationId="{B4973574-0B2E-4600-B29E-C3B9594E049B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94" creationId="{1E836C9D-9FFE-4AF7-8CA5-FA26C3746A01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95" creationId="{60380D41-51ED-4515-BE13-C08B39FFE53A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96" creationId="{C97D601E-D412-48B1-B6DC-0FC5F55732AD}"/>
          </ac:spMkLst>
        </pc:spChg>
        <pc:spChg chg="mod topLvl">
          <ac:chgData name="吴 梦瑶" userId="baca8ada9253357f" providerId="LiveId" clId="{617BABF6-33DA-4363-860B-556EE6E85339}" dt="2022-12-02T04:21:09.448" v="66" actId="164"/>
          <ac:spMkLst>
            <pc:docMk/>
            <pc:sldMk cId="2752542884" sldId="997"/>
            <ac:spMk id="97" creationId="{842A5BAA-405F-4F41-A43E-2B1FA3389431}"/>
          </ac:spMkLst>
        </pc:spChg>
        <pc:grpChg chg="del mod">
          <ac:chgData name="吴 梦瑶" userId="baca8ada9253357f" providerId="LiveId" clId="{617BABF6-33DA-4363-860B-556EE6E85339}" dt="2022-12-02T04:19:17.335" v="44" actId="165"/>
          <ac:grpSpMkLst>
            <pc:docMk/>
            <pc:sldMk cId="2752542884" sldId="997"/>
            <ac:grpSpMk id="6" creationId="{FB55256B-A412-C1E7-64E3-32C663698483}"/>
          </ac:grpSpMkLst>
        </pc:grpChg>
        <pc:grpChg chg="add mod">
          <ac:chgData name="吴 梦瑶" userId="baca8ada9253357f" providerId="LiveId" clId="{617BABF6-33DA-4363-860B-556EE6E85339}" dt="2022-12-02T04:21:16.614" v="69" actId="164"/>
          <ac:grpSpMkLst>
            <pc:docMk/>
            <pc:sldMk cId="2752542884" sldId="997"/>
            <ac:grpSpMk id="39" creationId="{9EB4DC4C-7E25-2749-E623-5A82FBFDE129}"/>
          </ac:grpSpMkLst>
        </pc:grpChg>
        <pc:grpChg chg="add mod">
          <ac:chgData name="吴 梦瑶" userId="baca8ada9253357f" providerId="LiveId" clId="{617BABF6-33DA-4363-860B-556EE6E85339}" dt="2022-12-02T04:24:00.630" v="193" actId="1076"/>
          <ac:grpSpMkLst>
            <pc:docMk/>
            <pc:sldMk cId="2752542884" sldId="997"/>
            <ac:grpSpMk id="40" creationId="{245BBD85-111F-0CEB-2661-1DA2F2E805F3}"/>
          </ac:grpSpMkLst>
        </pc:grpChg>
        <pc:grpChg chg="add mod">
          <ac:chgData name="吴 梦瑶" userId="baca8ada9253357f" providerId="LiveId" clId="{617BABF6-33DA-4363-860B-556EE6E85339}" dt="2022-12-02T04:22:42.218" v="100" actId="164"/>
          <ac:grpSpMkLst>
            <pc:docMk/>
            <pc:sldMk cId="2752542884" sldId="997"/>
            <ac:grpSpMk id="45" creationId="{41EB1DF3-B133-C4B3-C8F6-AC1020639558}"/>
          </ac:grpSpMkLst>
        </pc:grpChg>
        <pc:grpChg chg="add mod">
          <ac:chgData name="吴 梦瑶" userId="baca8ada9253357f" providerId="LiveId" clId="{617BABF6-33DA-4363-860B-556EE6E85339}" dt="2022-12-02T04:24:51.904" v="214" actId="1076"/>
          <ac:grpSpMkLst>
            <pc:docMk/>
            <pc:sldMk cId="2752542884" sldId="997"/>
            <ac:grpSpMk id="54" creationId="{00F3B74B-ECC5-FFBD-6C1E-5778993C4612}"/>
          </ac:grpSpMkLst>
        </pc:grpChg>
        <pc:grpChg chg="add mod">
          <ac:chgData name="吴 梦瑶" userId="baca8ada9253357f" providerId="LiveId" clId="{617BABF6-33DA-4363-860B-556EE6E85339}" dt="2022-12-02T04:24:50.280" v="213" actId="164"/>
          <ac:grpSpMkLst>
            <pc:docMk/>
            <pc:sldMk cId="2752542884" sldId="997"/>
            <ac:grpSpMk id="55" creationId="{B8F2948F-390D-A955-F17D-166FCAD61E7A}"/>
          </ac:grpSpMkLst>
        </pc:grpChg>
        <pc:graphicFrameChg chg="del">
          <ac:chgData name="吴 梦瑶" userId="baca8ada9253357f" providerId="LiveId" clId="{617BABF6-33DA-4363-860B-556EE6E85339}" dt="2022-12-02T03:51:45.794" v="16" actId="478"/>
          <ac:graphicFrameMkLst>
            <pc:docMk/>
            <pc:sldMk cId="2752542884" sldId="997"/>
            <ac:graphicFrameMk id="29" creationId="{CDD25158-AC00-4C32-94C7-DF7CC3A1FB20}"/>
          </ac:graphicFrameMkLst>
        </pc:graphicFrameChg>
        <pc:picChg chg="del">
          <ac:chgData name="吴 梦瑶" userId="baca8ada9253357f" providerId="LiveId" clId="{617BABF6-33DA-4363-860B-556EE6E85339}" dt="2022-12-02T03:53:06.863" v="26" actId="478"/>
          <ac:picMkLst>
            <pc:docMk/>
            <pc:sldMk cId="2752542884" sldId="997"/>
            <ac:picMk id="3" creationId="{1C4D5924-DA6B-E4D0-2B9B-5A14BD8AE690}"/>
          </ac:picMkLst>
        </pc:picChg>
        <pc:picChg chg="add mod">
          <ac:chgData name="吴 梦瑶" userId="baca8ada9253357f" providerId="LiveId" clId="{617BABF6-33DA-4363-860B-556EE6E85339}" dt="2022-12-02T04:22:42.218" v="100" actId="164"/>
          <ac:picMkLst>
            <pc:docMk/>
            <pc:sldMk cId="2752542884" sldId="997"/>
            <ac:picMk id="7" creationId="{1F718E0D-3B40-0FC1-E91E-D0C2B7D93FEC}"/>
          </ac:picMkLst>
        </pc:picChg>
        <pc:picChg chg="del mod">
          <ac:chgData name="吴 梦瑶" userId="baca8ada9253357f" providerId="LiveId" clId="{617BABF6-33DA-4363-860B-556EE6E85339}" dt="2022-12-02T04:18:36.772" v="39" actId="478"/>
          <ac:picMkLst>
            <pc:docMk/>
            <pc:sldMk cId="2752542884" sldId="997"/>
            <ac:picMk id="9" creationId="{1D7118F8-126A-46CF-9864-297905046322}"/>
          </ac:picMkLst>
        </pc:picChg>
        <pc:picChg chg="del mod topLvl">
          <ac:chgData name="吴 梦瑶" userId="baca8ada9253357f" providerId="LiveId" clId="{617BABF6-33DA-4363-860B-556EE6E85339}" dt="2022-12-02T04:20:33.168" v="60" actId="478"/>
          <ac:picMkLst>
            <pc:docMk/>
            <pc:sldMk cId="2752542884" sldId="997"/>
            <ac:picMk id="10" creationId="{4EE7C573-2C68-43D3-B2E5-2E14F93B05A9}"/>
          </ac:picMkLst>
        </pc:picChg>
        <pc:picChg chg="mod topLvl">
          <ac:chgData name="吴 梦瑶" userId="baca8ada9253357f" providerId="LiveId" clId="{617BABF6-33DA-4363-860B-556EE6E85339}" dt="2022-12-02T04:21:09.448" v="66" actId="164"/>
          <ac:picMkLst>
            <pc:docMk/>
            <pc:sldMk cId="2752542884" sldId="997"/>
            <ac:picMk id="11" creationId="{DC6835FC-E205-4594-8760-FB82A80536E0}"/>
          </ac:picMkLst>
        </pc:picChg>
        <pc:picChg chg="add mod">
          <ac:chgData name="吴 梦瑶" userId="baca8ada9253357f" providerId="LiveId" clId="{617BABF6-33DA-4363-860B-556EE6E85339}" dt="2022-12-02T04:24:06.029" v="195" actId="164"/>
          <ac:picMkLst>
            <pc:docMk/>
            <pc:sldMk cId="2752542884" sldId="997"/>
            <ac:picMk id="12" creationId="{55FD47F9-9008-4EB8-52E7-1D2BF4301E90}"/>
          </ac:picMkLst>
        </pc:picChg>
        <pc:picChg chg="del">
          <ac:chgData name="吴 梦瑶" userId="baca8ada9253357f" providerId="LiveId" clId="{617BABF6-33DA-4363-860B-556EE6E85339}" dt="2022-12-02T03:52:26.928" v="20" actId="478"/>
          <ac:picMkLst>
            <pc:docMk/>
            <pc:sldMk cId="2752542884" sldId="997"/>
            <ac:picMk id="13" creationId="{49000217-AB5E-4466-8E6B-0CE45E1C468E}"/>
          </ac:picMkLst>
        </pc:picChg>
        <pc:picChg chg="add del mod">
          <ac:chgData name="吴 梦瑶" userId="baca8ada9253357f" providerId="LiveId" clId="{617BABF6-33DA-4363-860B-556EE6E85339}" dt="2022-12-02T04:05:08.740" v="31" actId="478"/>
          <ac:picMkLst>
            <pc:docMk/>
            <pc:sldMk cId="2752542884" sldId="997"/>
            <ac:picMk id="15" creationId="{A3923B5D-28EC-B6EB-A542-652E23C47CC0}"/>
          </ac:picMkLst>
        </pc:picChg>
        <pc:picChg chg="add del mod">
          <ac:chgData name="吴 梦瑶" userId="baca8ada9253357f" providerId="LiveId" clId="{617BABF6-33DA-4363-860B-556EE6E85339}" dt="2022-12-02T04:05:31.351" v="35" actId="478"/>
          <ac:picMkLst>
            <pc:docMk/>
            <pc:sldMk cId="2752542884" sldId="997"/>
            <ac:picMk id="23" creationId="{8B32E500-203C-C80C-0E1B-30EE83C37CD3}"/>
          </ac:picMkLst>
        </pc:picChg>
        <pc:picChg chg="mod topLvl">
          <ac:chgData name="吴 梦瑶" userId="baca8ada9253357f" providerId="LiveId" clId="{617BABF6-33DA-4363-860B-556EE6E85339}" dt="2022-12-02T04:21:09.448" v="66" actId="164"/>
          <ac:picMkLst>
            <pc:docMk/>
            <pc:sldMk cId="2752542884" sldId="997"/>
            <ac:picMk id="30" creationId="{7F9A7C65-4774-9634-AD52-1A1322F20217}"/>
          </ac:picMkLst>
        </pc:picChg>
        <pc:picChg chg="add mod">
          <ac:chgData name="吴 梦瑶" userId="baca8ada9253357f" providerId="LiveId" clId="{617BABF6-33DA-4363-860B-556EE6E85339}" dt="2022-12-02T04:24:50.280" v="213" actId="164"/>
          <ac:picMkLst>
            <pc:docMk/>
            <pc:sldMk cId="2752542884" sldId="997"/>
            <ac:picMk id="34" creationId="{D3B901B9-FA49-069C-58AD-1B0243F354E7}"/>
          </ac:picMkLst>
        </pc:picChg>
        <pc:picChg chg="add mod modCrop">
          <ac:chgData name="吴 梦瑶" userId="baca8ada9253357f" providerId="LiveId" clId="{617BABF6-33DA-4363-860B-556EE6E85339}" dt="2022-12-02T04:21:09.448" v="66" actId="164"/>
          <ac:picMkLst>
            <pc:docMk/>
            <pc:sldMk cId="2752542884" sldId="997"/>
            <ac:picMk id="35" creationId="{294017A7-540B-AACA-FA47-30F42FAE5DAC}"/>
          </ac:picMkLst>
        </pc:picChg>
        <pc:picChg chg="del">
          <ac:chgData name="吴 梦瑶" userId="baca8ada9253357f" providerId="LiveId" clId="{617BABF6-33DA-4363-860B-556EE6E85339}" dt="2022-12-02T03:51:34.469" v="12" actId="478"/>
          <ac:picMkLst>
            <pc:docMk/>
            <pc:sldMk cId="2752542884" sldId="997"/>
            <ac:picMk id="118" creationId="{7F486CC4-63D6-465F-B150-BCA529D5B619}"/>
          </ac:picMkLst>
        </pc:pic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16" creationId="{30920C44-7FEA-472A-9BB2-F11FCDB2D471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19" creationId="{6E39F0EA-D1A3-4C2E-A849-E0D0FB1CF5C4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24" creationId="{BBCD0F9D-3168-42C4-AA6D-22F5006AECEA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25" creationId="{0F2EBB83-9457-4D58-82AC-8CBFD5146F13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26" creationId="{7194EE1E-AD57-45B2-9EFE-21C908DC19D2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27" creationId="{CD4EF28E-9D8C-49C0-A14C-8F33DC5A842A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32" creationId="{5057F2F3-EA55-956F-DAF9-2459442CDB72}"/>
          </ac:cxnSpMkLst>
        </pc:cxnChg>
        <pc:cxnChg chg="add mod">
          <ac:chgData name="吴 梦瑶" userId="baca8ada9253357f" providerId="LiveId" clId="{617BABF6-33DA-4363-860B-556EE6E85339}" dt="2022-12-02T04:22:42.218" v="100" actId="164"/>
          <ac:cxnSpMkLst>
            <pc:docMk/>
            <pc:sldMk cId="2752542884" sldId="997"/>
            <ac:cxnSpMk id="41" creationId="{027B5FA7-C4F2-7133-1B74-FCBE6AA43C25}"/>
          </ac:cxnSpMkLst>
        </pc:cxnChg>
        <pc:cxnChg chg="add mod">
          <ac:chgData name="吴 梦瑶" userId="baca8ada9253357f" providerId="LiveId" clId="{617BABF6-33DA-4363-860B-556EE6E85339}" dt="2022-12-02T04:22:42.218" v="100" actId="164"/>
          <ac:cxnSpMkLst>
            <pc:docMk/>
            <pc:sldMk cId="2752542884" sldId="997"/>
            <ac:cxnSpMk id="43" creationId="{86012F24-EAEC-9631-F43F-E8C4A12F4DC2}"/>
          </ac:cxnSpMkLst>
        </pc:cxnChg>
        <pc:cxnChg chg="add mod">
          <ac:chgData name="吴 梦瑶" userId="baca8ada9253357f" providerId="LiveId" clId="{617BABF6-33DA-4363-860B-556EE6E85339}" dt="2022-12-02T04:24:06.029" v="195" actId="164"/>
          <ac:cxnSpMkLst>
            <pc:docMk/>
            <pc:sldMk cId="2752542884" sldId="997"/>
            <ac:cxnSpMk id="46" creationId="{8456D2C5-84FD-3BD7-D27B-6C67D243C3C1}"/>
          </ac:cxnSpMkLst>
        </pc:cxnChg>
        <pc:cxnChg chg="add mod">
          <ac:chgData name="吴 梦瑶" userId="baca8ada9253357f" providerId="LiveId" clId="{617BABF6-33DA-4363-860B-556EE6E85339}" dt="2022-12-02T04:24:06.029" v="195" actId="164"/>
          <ac:cxnSpMkLst>
            <pc:docMk/>
            <pc:sldMk cId="2752542884" sldId="997"/>
            <ac:cxnSpMk id="48" creationId="{34E7B0F7-F188-9EFF-D654-51B79A49377C}"/>
          </ac:cxnSpMkLst>
        </pc:cxnChg>
        <pc:cxnChg chg="add mod">
          <ac:chgData name="吴 梦瑶" userId="baca8ada9253357f" providerId="LiveId" clId="{617BABF6-33DA-4363-860B-556EE6E85339}" dt="2022-12-02T04:24:50.280" v="213" actId="164"/>
          <ac:cxnSpMkLst>
            <pc:docMk/>
            <pc:sldMk cId="2752542884" sldId="997"/>
            <ac:cxnSpMk id="50" creationId="{62FEF851-F4B4-6969-6FD3-8305F20EEF25}"/>
          </ac:cxnSpMkLst>
        </pc:cxnChg>
        <pc:cxnChg chg="add mod">
          <ac:chgData name="吴 梦瑶" userId="baca8ada9253357f" providerId="LiveId" clId="{617BABF6-33DA-4363-860B-556EE6E85339}" dt="2022-12-02T04:24:50.280" v="213" actId="164"/>
          <ac:cxnSpMkLst>
            <pc:docMk/>
            <pc:sldMk cId="2752542884" sldId="997"/>
            <ac:cxnSpMk id="52" creationId="{152FF6E5-1475-D28B-E966-68EA6906D73E}"/>
          </ac:cxnSpMkLst>
        </pc:cxnChg>
        <pc:cxnChg chg="mod topLvl">
          <ac:chgData name="吴 梦瑶" userId="baca8ada9253357f" providerId="LiveId" clId="{617BABF6-33DA-4363-860B-556EE6E85339}" dt="2022-12-02T04:21:09.448" v="66" actId="164"/>
          <ac:cxnSpMkLst>
            <pc:docMk/>
            <pc:sldMk cId="2752542884" sldId="997"/>
            <ac:cxnSpMk id="93" creationId="{12E1FC68-42C6-45A1-A4AD-AD2D2E369BA4}"/>
          </ac:cxnSpMkLst>
        </pc:cxnChg>
      </pc:sldChg>
    </pc:docChg>
  </pc:docChgLst>
  <pc:docChgLst>
    <pc:chgData name="吴 梦瑶" userId="baca8ada9253357f" providerId="LiveId" clId="{39CCCD2E-C7A0-4BBE-B084-19648F418D07}"/>
    <pc:docChg chg="modSld">
      <pc:chgData name="吴 梦瑶" userId="baca8ada9253357f" providerId="LiveId" clId="{39CCCD2E-C7A0-4BBE-B084-19648F418D07}" dt="2023-06-01T10:29:05.423" v="47" actId="20577"/>
      <pc:docMkLst>
        <pc:docMk/>
      </pc:docMkLst>
      <pc:sldChg chg="modSp mod">
        <pc:chgData name="吴 梦瑶" userId="baca8ada9253357f" providerId="LiveId" clId="{39CCCD2E-C7A0-4BBE-B084-19648F418D07}" dt="2023-06-01T10:29:05.423" v="47" actId="20577"/>
        <pc:sldMkLst>
          <pc:docMk/>
          <pc:sldMk cId="2752542884" sldId="997"/>
        </pc:sldMkLst>
        <pc:spChg chg="mod">
          <ac:chgData name="吴 梦瑶" userId="baca8ada9253357f" providerId="LiveId" clId="{39CCCD2E-C7A0-4BBE-B084-19648F418D07}" dt="2023-06-01T10:28:44.544" v="23" actId="20577"/>
          <ac:spMkLst>
            <pc:docMk/>
            <pc:sldMk cId="2752542884" sldId="997"/>
            <ac:spMk id="18" creationId="{FFFF432B-F4C6-4B61-90A5-2451F866F018}"/>
          </ac:spMkLst>
        </pc:spChg>
        <pc:spChg chg="mod">
          <ac:chgData name="吴 梦瑶" userId="baca8ada9253357f" providerId="LiveId" clId="{39CCCD2E-C7A0-4BBE-B084-19648F418D07}" dt="2023-06-01T10:28:40.575" v="17" actId="114"/>
          <ac:spMkLst>
            <pc:docMk/>
            <pc:sldMk cId="2752542884" sldId="997"/>
            <ac:spMk id="21" creationId="{5AA419BA-841B-49C1-8788-135840579200}"/>
          </ac:spMkLst>
        </pc:spChg>
        <pc:spChg chg="mod">
          <ac:chgData name="吴 梦瑶" userId="baca8ada9253357f" providerId="LiveId" clId="{39CCCD2E-C7A0-4BBE-B084-19648F418D07}" dt="2023-06-01T10:28:50.161" v="32" actId="20577"/>
          <ac:spMkLst>
            <pc:docMk/>
            <pc:sldMk cId="2752542884" sldId="997"/>
            <ac:spMk id="31" creationId="{4CF3CFC3-9E54-F874-3F57-3F3EC7347386}"/>
          </ac:spMkLst>
        </pc:spChg>
        <pc:spChg chg="mod">
          <ac:chgData name="吴 梦瑶" userId="baca8ada9253357f" providerId="LiveId" clId="{39CCCD2E-C7A0-4BBE-B084-19648F418D07}" dt="2023-06-01T10:29:00.920" v="43" actId="20577"/>
          <ac:spMkLst>
            <pc:docMk/>
            <pc:sldMk cId="2752542884" sldId="997"/>
            <ac:spMk id="36" creationId="{921BD11E-7A94-8880-D39F-AAF59981F471}"/>
          </ac:spMkLst>
        </pc:spChg>
        <pc:spChg chg="mod">
          <ac:chgData name="吴 梦瑶" userId="baca8ada9253357f" providerId="LiveId" clId="{39CCCD2E-C7A0-4BBE-B084-19648F418D07}" dt="2023-06-01T10:29:05.423" v="47" actId="20577"/>
          <ac:spMkLst>
            <pc:docMk/>
            <pc:sldMk cId="2752542884" sldId="997"/>
            <ac:spMk id="38" creationId="{01313AD0-72AF-F5AC-5811-AA348FED7C48}"/>
          </ac:spMkLst>
        </pc:spChg>
        <pc:spChg chg="mod">
          <ac:chgData name="吴 梦瑶" userId="baca8ada9253357f" providerId="LiveId" clId="{39CCCD2E-C7A0-4BBE-B084-19648F418D07}" dt="2023-06-01T10:28:30.584" v="14" actId="114"/>
          <ac:spMkLst>
            <pc:docMk/>
            <pc:sldMk cId="2752542884" sldId="997"/>
            <ac:spMk id="90" creationId="{B4973574-0B2E-4600-B29E-C3B9594E049B}"/>
          </ac:spMkLst>
        </pc:spChg>
        <pc:spChg chg="mod">
          <ac:chgData name="吴 梦瑶" userId="baca8ada9253357f" providerId="LiveId" clId="{39CCCD2E-C7A0-4BBE-B084-19648F418D07}" dt="2023-06-01T10:28:35.193" v="16" actId="114"/>
          <ac:spMkLst>
            <pc:docMk/>
            <pc:sldMk cId="2752542884" sldId="997"/>
            <ac:spMk id="94" creationId="{1E836C9D-9FFE-4AF7-8CA5-FA26C3746A01}"/>
          </ac:spMkLst>
        </pc:spChg>
      </pc:sldChg>
    </pc:docChg>
  </pc:docChgLst>
  <pc:docChgLst>
    <pc:chgData name="吴 梦瑶" userId="baca8ada9253357f" providerId="LiveId" clId="{A2B57778-C89A-44EA-BF4F-4B6B3F9561AB}"/>
    <pc:docChg chg="modSld">
      <pc:chgData name="吴 梦瑶" userId="baca8ada9253357f" providerId="LiveId" clId="{A2B57778-C89A-44EA-BF4F-4B6B3F9561AB}" dt="2023-06-08T06:53:00.637" v="1" actId="114"/>
      <pc:docMkLst>
        <pc:docMk/>
      </pc:docMkLst>
      <pc:sldChg chg="modSp mod">
        <pc:chgData name="吴 梦瑶" userId="baca8ada9253357f" providerId="LiveId" clId="{A2B57778-C89A-44EA-BF4F-4B6B3F9561AB}" dt="2023-06-08T06:53:00.637" v="1" actId="114"/>
        <pc:sldMkLst>
          <pc:docMk/>
          <pc:sldMk cId="2752542884" sldId="997"/>
        </pc:sldMkLst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17" creationId="{DBFB3123-4D42-49E9-B23C-2AF483FAB426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18" creationId="{FFFF432B-F4C6-4B61-90A5-2451F866F018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20" creationId="{4D609E63-37FC-4415-B455-B3258FC63675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21" creationId="{5AA419BA-841B-49C1-8788-135840579200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31" creationId="{4CF3CFC3-9E54-F874-3F57-3F3EC7347386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33" creationId="{74274AEA-A338-30A9-7DEB-96FF3B0DA733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90" creationId="{B4973574-0B2E-4600-B29E-C3B9594E049B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94" creationId="{1E836C9D-9FFE-4AF7-8CA5-FA26C3746A01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95" creationId="{60380D41-51ED-4515-BE13-C08B39FFE53A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96" creationId="{C97D601E-D412-48B1-B6DC-0FC5F55732AD}"/>
          </ac:spMkLst>
        </pc:spChg>
        <pc:spChg chg="mod">
          <ac:chgData name="吴 梦瑶" userId="baca8ada9253357f" providerId="LiveId" clId="{A2B57778-C89A-44EA-BF4F-4B6B3F9561AB}" dt="2023-06-08T06:53:00.637" v="1" actId="114"/>
          <ac:spMkLst>
            <pc:docMk/>
            <pc:sldMk cId="2752542884" sldId="997"/>
            <ac:spMk id="97" creationId="{842A5BAA-405F-4F41-A43E-2B1FA338943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EC2AD9-4379-C655-EABA-0EEFA7B04B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5FD3D8-1223-6C1D-150A-B0A405834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79206C-BE8E-DC91-55A3-B2CC03406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269F1F-6E74-DE83-0E44-940828605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7A1AE8-B400-288A-C2ED-DF2738A6B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646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D0EAA1-98EA-2706-EAD6-DC9D0440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A8B2E8-2A2A-020D-931A-697E8B404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8D898E-5BC8-635A-56D6-C896C8738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2E4F30-E51B-A470-6839-4F8054F1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03167A-6E09-2608-D6A8-59384D219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666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E160991-7361-303D-A1A3-22B7E65DBE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7ABF932-210F-2198-17C6-8BBD5D2C7C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B87BD1-1C4D-010D-3B02-DBDDAD42A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29D7E6-6CE3-8FB7-17FB-CE005384D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C43BAE-4E01-FB74-4ACA-C992D15F1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878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49C51C-1823-BD3F-AF6F-C0DE282C0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BE34F0-BD22-2666-9B82-81A65DBD4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4DEB5A-B320-9587-7D7F-4A458D18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F5C58C-6457-63E3-4A3F-1D9436211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065473-D341-7DFD-364C-6CA872F0A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644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E6DA9A-6AE5-E5D9-2359-80EF9669D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6D1426-9897-5026-D0B0-909A073BD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6409DA-14C7-6EFB-2BA4-88B110535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BC968B-0DE6-AA72-5948-61CF0B62C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AC66E1-B751-4AE4-D1F4-2E19A36FB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516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B9D3BE-5A2F-D9C1-112C-74322E337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1458C5-E7D8-527C-E91C-34F5CFBE04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0405F4-9BC5-E0C1-2931-DB9A579E4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58070F-FB42-B843-AEF3-03ED6C009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F397AA-CA56-CBB9-C929-9F6C46E9F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2CB03C-A318-C463-91DB-348A78024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490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51D812-461F-1DD9-31A5-1B4F2B7FF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50D0F9-AA03-6C7A-BC1D-838D1AF72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506BB32-DC2B-5FDC-830C-6A5BF51A24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3392FF9-379A-39A5-1192-AF925445B2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7005346-562C-FE7B-6CD8-77242707A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BF0F744-DD9F-DEEC-9DBC-545DF334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5D11E84-1C4F-DA8B-2926-B3E051C7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9D1531-6C25-32C2-6489-2B734CEB1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299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119BFA-79F0-7CA8-A0CC-A8626110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6D2E4D3-4BA7-DBC1-2CA9-8883B724F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763E4F6-B291-BE67-79BD-FC7324F3B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6020AB5-AA24-5561-A673-C89E94F68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458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C409625-6EF7-2451-DC88-9F051EC71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DA5A1B-FEC4-FD1A-36D7-5192176A8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CB2814-E921-A718-293F-506A714D8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22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BA5BAC-787D-4799-EDEE-D11E16F24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95A4DA-4F3D-2DF6-18CE-483469840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54A11C6-1C3A-61FA-E31F-29A0BCA8A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8A0A17-10A0-048C-B231-EDE13F783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D77630-B743-9DD8-515C-5D02598F2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723057-1B21-A06F-1BDA-A56D5FEB1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599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DE0262-2CAA-4293-ABFC-C5AEDC09A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8C16F8F-A4FE-21C4-143B-FAE830978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EC16D02-6DC3-4C33-C35F-7E5633375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22ECFB-FC71-D905-2B9C-1838970B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719B279-5568-E358-A26F-E9577482C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8C2E81-FFED-06E2-1CF0-21F4D8F9C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67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64F0F8-188D-C4A8-FE7D-1552D1F7C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32D6C2-92EA-DBCB-3B32-36221B186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6384C-9C15-4012-CE83-A42661D0BD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BE618-E912-4105-8B5E-ED1FD33D151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91CE18-948A-B2D4-67F7-DCC370F61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64F19B-C02D-7286-9A1A-CB09B8AC5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2D246-665C-4CA8-9C21-019A5B6F8D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33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FA2B57E-9E82-4E2A-9E8A-30AB09F7B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4" y="256498"/>
            <a:ext cx="2436957" cy="735859"/>
          </a:xfrm>
        </p:spPr>
        <p:txBody>
          <a:bodyPr/>
          <a:lstStyle/>
          <a:p>
            <a:r>
              <a:rPr lang="en-GB" dirty="0"/>
              <a:t>Figure 7C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45BBD85-111F-0CEB-2661-1DA2F2E805F3}"/>
              </a:ext>
            </a:extLst>
          </p:cNvPr>
          <p:cNvGrpSpPr/>
          <p:nvPr/>
        </p:nvGrpSpPr>
        <p:grpSpPr>
          <a:xfrm>
            <a:off x="534132" y="1257201"/>
            <a:ext cx="4812117" cy="2575589"/>
            <a:chOff x="480668" y="1274821"/>
            <a:chExt cx="4812117" cy="257558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AA419BA-841B-49C1-8788-135840579200}"/>
                </a:ext>
              </a:extLst>
            </p:cNvPr>
            <p:cNvSpPr txBox="1"/>
            <p:nvPr/>
          </p:nvSpPr>
          <p:spPr>
            <a:xfrm>
              <a:off x="4052817" y="3471805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-Tubulin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F3CFC3-9E54-F874-3F57-3F3EC7347386}"/>
                </a:ext>
              </a:extLst>
            </p:cNvPr>
            <p:cNvSpPr txBox="1"/>
            <p:nvPr/>
          </p:nvSpPr>
          <p:spPr>
            <a:xfrm>
              <a:off x="4052817" y="2851833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Scd1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EB4DC4C-7E25-2749-E623-5A82FBFDE129}"/>
                </a:ext>
              </a:extLst>
            </p:cNvPr>
            <p:cNvGrpSpPr/>
            <p:nvPr/>
          </p:nvGrpSpPr>
          <p:grpSpPr>
            <a:xfrm>
              <a:off x="480668" y="1274821"/>
              <a:ext cx="4565727" cy="2575589"/>
              <a:chOff x="480668" y="1274821"/>
              <a:chExt cx="4565727" cy="2575589"/>
            </a:xfrm>
          </p:grpSpPr>
          <p:pic>
            <p:nvPicPr>
              <p:cNvPr id="11" name="图片 10" descr="飞机飞在云层上&#10;&#10;低可信度描述已自动生成">
                <a:extLst>
                  <a:ext uri="{FF2B5EF4-FFF2-40B4-BE49-F238E27FC236}">
                    <a16:creationId xmlns:a16="http://schemas.microsoft.com/office/drawing/2014/main" id="{DC6835FC-E205-4594-8760-FB82A80536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457" t="11384" r="13319" b="78833"/>
              <a:stretch/>
            </p:blipFill>
            <p:spPr>
              <a:xfrm>
                <a:off x="1371702" y="2201445"/>
                <a:ext cx="2655647" cy="426308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0920C44-7FEA-472A-9BB2-F11FCDB2D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337" y="2406285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BFB3123-4D42-49E9-B23C-2AF483FAB426}"/>
                  </a:ext>
                </a:extLst>
              </p:cNvPr>
              <p:cNvSpPr txBox="1"/>
              <p:nvPr/>
            </p:nvSpPr>
            <p:spPr>
              <a:xfrm>
                <a:off x="487628" y="2258134"/>
                <a:ext cx="634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99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FFF432B-F4C6-4B61-90A5-2451F866F018}"/>
                  </a:ext>
                </a:extLst>
              </p:cNvPr>
              <p:cNvSpPr txBox="1"/>
              <p:nvPr/>
            </p:nvSpPr>
            <p:spPr>
              <a:xfrm>
                <a:off x="4052817" y="2261261"/>
                <a:ext cx="9935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Adgrf1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6E39F0EA-D1A3-4C2E-A849-E0D0FB1CF5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337" y="3617720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D609E63-37FC-4415-B455-B3258FC63675}"/>
                  </a:ext>
                </a:extLst>
              </p:cNvPr>
              <p:cNvSpPr txBox="1"/>
              <p:nvPr/>
            </p:nvSpPr>
            <p:spPr>
              <a:xfrm>
                <a:off x="487628" y="3476041"/>
                <a:ext cx="65494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BCD0F9D-3168-42C4-AA6D-22F5006AEC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1933" y="2000118"/>
                <a:ext cx="77932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0F2EBB83-9457-4D58-82AC-8CBFD5146F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6293" y="2008372"/>
                <a:ext cx="77932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7194EE1E-AD57-45B2-9EFE-21C908DC19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4537" y="2008372"/>
                <a:ext cx="77932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CD4EF28E-9D8C-49C0-A14C-8F33DC5A84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6293" y="1597708"/>
                <a:ext cx="169975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B4973574-0B2E-4600-B29E-C3B9594E049B}"/>
                  </a:ext>
                </a:extLst>
              </p:cNvPr>
              <p:cNvSpPr txBox="1"/>
              <p:nvPr/>
            </p:nvSpPr>
            <p:spPr>
              <a:xfrm>
                <a:off x="2610831" y="1274821"/>
                <a:ext cx="1187412" cy="285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rAAV-Adgrf1</a:t>
                </a:r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12E1FC68-42C6-45A1-A4AD-AD2D2E369B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1933" y="1597708"/>
                <a:ext cx="77932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1E836C9D-9FFE-4AF7-8CA5-FA26C3746A01}"/>
                  </a:ext>
                </a:extLst>
              </p:cNvPr>
              <p:cNvSpPr txBox="1"/>
              <p:nvPr/>
            </p:nvSpPr>
            <p:spPr>
              <a:xfrm>
                <a:off x="1363751" y="1298414"/>
                <a:ext cx="9325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rAAV-GFP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60380D41-51ED-4515-BE13-C08B39FFE53A}"/>
                  </a:ext>
                </a:extLst>
              </p:cNvPr>
              <p:cNvSpPr txBox="1"/>
              <p:nvPr/>
            </p:nvSpPr>
            <p:spPr>
              <a:xfrm>
                <a:off x="1579809" y="1712183"/>
                <a:ext cx="5004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Veh</a:t>
                </a:r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C97D601E-D412-48B1-B6DC-0FC5F55732AD}"/>
                  </a:ext>
                </a:extLst>
              </p:cNvPr>
              <p:cNvSpPr txBox="1"/>
              <p:nvPr/>
            </p:nvSpPr>
            <p:spPr>
              <a:xfrm>
                <a:off x="2443540" y="1712182"/>
                <a:ext cx="5004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Veh</a:t>
                </a:r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842A5BAA-405F-4F41-A43E-2B1FA3389431}"/>
                  </a:ext>
                </a:extLst>
              </p:cNvPr>
              <p:cNvSpPr txBox="1"/>
              <p:nvPr/>
            </p:nvSpPr>
            <p:spPr>
              <a:xfrm>
                <a:off x="3233656" y="1703139"/>
                <a:ext cx="91353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MK8245</a:t>
                </a:r>
              </a:p>
            </p:txBody>
          </p:sp>
          <p:pic>
            <p:nvPicPr>
              <p:cNvPr id="30" name="图片 29" descr="杯子里有液体&#10;&#10;低可信度描述已自动生成">
                <a:extLst>
                  <a:ext uri="{FF2B5EF4-FFF2-40B4-BE49-F238E27FC236}">
                    <a16:creationId xmlns:a16="http://schemas.microsoft.com/office/drawing/2014/main" id="{7F9A7C65-4774-9634-AD52-1A1322F202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423" t="58425" r="3692" b="25308"/>
              <a:stretch/>
            </p:blipFill>
            <p:spPr>
              <a:xfrm>
                <a:off x="1371702" y="2808152"/>
                <a:ext cx="2655646" cy="421420"/>
              </a:xfrm>
              <a:prstGeom prst="rect">
                <a:avLst/>
              </a:prstGeom>
              <a:ln w="25400">
                <a:solidFill>
                  <a:schemeClr val="dk1"/>
                </a:solidFill>
              </a:ln>
            </p:spPr>
          </p:pic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5057F2F3-EA55-956F-DAF9-2459442CDB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5377" y="3012001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4274AEA-A338-30A9-7DEB-96FF3B0DA733}"/>
                  </a:ext>
                </a:extLst>
              </p:cNvPr>
              <p:cNvSpPr txBox="1"/>
              <p:nvPr/>
            </p:nvSpPr>
            <p:spPr>
              <a:xfrm>
                <a:off x="480668" y="2863850"/>
                <a:ext cx="634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38kDa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5" name="图片 34" descr="图片包含 游戏机, 瓶子&#10;&#10;描述已自动生成">
                <a:extLst>
                  <a:ext uri="{FF2B5EF4-FFF2-40B4-BE49-F238E27FC236}">
                    <a16:creationId xmlns:a16="http://schemas.microsoft.com/office/drawing/2014/main" id="{294017A7-540B-AACA-FA47-30F42FAE5D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705" t="22026" r="14027" b="68245"/>
              <a:stretch/>
            </p:blipFill>
            <p:spPr>
              <a:xfrm>
                <a:off x="1371703" y="3429000"/>
                <a:ext cx="2657200" cy="421410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1EB1DF3-B133-C4B3-C8F6-AC1020639558}"/>
              </a:ext>
            </a:extLst>
          </p:cNvPr>
          <p:cNvGrpSpPr/>
          <p:nvPr/>
        </p:nvGrpSpPr>
        <p:grpSpPr>
          <a:xfrm>
            <a:off x="5480861" y="52847"/>
            <a:ext cx="3808608" cy="2828231"/>
            <a:chOff x="5480861" y="52847"/>
            <a:chExt cx="3808608" cy="2828231"/>
          </a:xfrm>
        </p:grpSpPr>
        <p:pic>
          <p:nvPicPr>
            <p:cNvPr id="7" name="图片 6" descr="飞机飞在云层上&#10;&#10;低可信度描述已自动生成">
              <a:extLst>
                <a:ext uri="{FF2B5EF4-FFF2-40B4-BE49-F238E27FC236}">
                  <a16:creationId xmlns:a16="http://schemas.microsoft.com/office/drawing/2014/main" id="{1F718E0D-3B40-0FC1-E91E-D0C2B7D93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869" y="259798"/>
              <a:ext cx="3276600" cy="262128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21BD11E-7A94-8880-D39F-AAF59981F471}"/>
                </a:ext>
              </a:extLst>
            </p:cNvPr>
            <p:cNvSpPr txBox="1"/>
            <p:nvPr/>
          </p:nvSpPr>
          <p:spPr>
            <a:xfrm>
              <a:off x="7207391" y="52847"/>
              <a:ext cx="9935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27B5FA7-C4F2-7133-1B74-FCBE6AA43C25}"/>
                </a:ext>
              </a:extLst>
            </p:cNvPr>
            <p:cNvCxnSpPr>
              <a:cxnSpLocks/>
            </p:cNvCxnSpPr>
            <p:nvPr/>
          </p:nvCxnSpPr>
          <p:spPr>
            <a:xfrm>
              <a:off x="6229908" y="751925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33E3769-A72E-20EA-DE07-483F62CB3261}"/>
                </a:ext>
              </a:extLst>
            </p:cNvPr>
            <p:cNvSpPr txBox="1"/>
            <p:nvPr/>
          </p:nvSpPr>
          <p:spPr>
            <a:xfrm>
              <a:off x="5480861" y="603774"/>
              <a:ext cx="8543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6012F24-EAEC-9631-F43F-E8C4A12F4DC2}"/>
                </a:ext>
              </a:extLst>
            </p:cNvPr>
            <p:cNvCxnSpPr>
              <a:cxnSpLocks/>
            </p:cNvCxnSpPr>
            <p:nvPr/>
          </p:nvCxnSpPr>
          <p:spPr>
            <a:xfrm>
              <a:off x="6229908" y="913184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4084E09-FEBE-30C8-8599-14BB7DD45E65}"/>
                </a:ext>
              </a:extLst>
            </p:cNvPr>
            <p:cNvSpPr txBox="1"/>
            <p:nvPr/>
          </p:nvSpPr>
          <p:spPr>
            <a:xfrm>
              <a:off x="5586332" y="785001"/>
              <a:ext cx="634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0F3B74B-ECC5-FFBD-6C1E-5778993C4612}"/>
              </a:ext>
            </a:extLst>
          </p:cNvPr>
          <p:cNvGrpSpPr/>
          <p:nvPr/>
        </p:nvGrpSpPr>
        <p:grpSpPr>
          <a:xfrm>
            <a:off x="4923229" y="3225054"/>
            <a:ext cx="3616280" cy="2910527"/>
            <a:chOff x="4887888" y="3350356"/>
            <a:chExt cx="3616280" cy="2910527"/>
          </a:xfrm>
        </p:grpSpPr>
        <p:pic>
          <p:nvPicPr>
            <p:cNvPr id="12" name="图片 11" descr="电脑屏幕的照片&#10;&#10;低可信度描述已自动生成">
              <a:extLst>
                <a:ext uri="{FF2B5EF4-FFF2-40B4-BE49-F238E27FC236}">
                  <a16:creationId xmlns:a16="http://schemas.microsoft.com/office/drawing/2014/main" id="{55FD47F9-9008-4EB8-52E7-1D2BF4301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7192" y="3670083"/>
              <a:ext cx="3236976" cy="2590800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1313AD0-72AF-F5AC-5811-AA348FED7C48}"/>
                </a:ext>
              </a:extLst>
            </p:cNvPr>
            <p:cNvSpPr txBox="1"/>
            <p:nvPr/>
          </p:nvSpPr>
          <p:spPr>
            <a:xfrm>
              <a:off x="6587407" y="3350356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Scd1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8456D2C5-84FD-3BD7-D27B-6C67D243C3C1}"/>
                </a:ext>
              </a:extLst>
            </p:cNvPr>
            <p:cNvCxnSpPr>
              <a:cxnSpLocks/>
            </p:cNvCxnSpPr>
            <p:nvPr/>
          </p:nvCxnSpPr>
          <p:spPr>
            <a:xfrm>
              <a:off x="5645246" y="5195510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D053B1D-BE23-3EA0-DDB6-702AEB45ABFA}"/>
                </a:ext>
              </a:extLst>
            </p:cNvPr>
            <p:cNvSpPr txBox="1"/>
            <p:nvPr/>
          </p:nvSpPr>
          <p:spPr>
            <a:xfrm>
              <a:off x="4896199" y="5047359"/>
              <a:ext cx="8543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34E7B0F7-F188-9EFF-D654-51B79A49377C}"/>
                </a:ext>
              </a:extLst>
            </p:cNvPr>
            <p:cNvCxnSpPr>
              <a:cxnSpLocks/>
            </p:cNvCxnSpPr>
            <p:nvPr/>
          </p:nvCxnSpPr>
          <p:spPr>
            <a:xfrm>
              <a:off x="5636935" y="5469831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9DA1784-3390-FFBA-9339-05BA600400CC}"/>
                </a:ext>
              </a:extLst>
            </p:cNvPr>
            <p:cNvSpPr txBox="1"/>
            <p:nvPr/>
          </p:nvSpPr>
          <p:spPr>
            <a:xfrm>
              <a:off x="4887888" y="5321680"/>
              <a:ext cx="8543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37kDa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8F2948F-390D-A955-F17D-166FCAD61E7A}"/>
              </a:ext>
            </a:extLst>
          </p:cNvPr>
          <p:cNvGrpSpPr/>
          <p:nvPr/>
        </p:nvGrpSpPr>
        <p:grpSpPr>
          <a:xfrm>
            <a:off x="8521613" y="3201895"/>
            <a:ext cx="3943849" cy="3099122"/>
            <a:chOff x="8521613" y="3201895"/>
            <a:chExt cx="3943849" cy="3099122"/>
          </a:xfrm>
        </p:grpSpPr>
        <p:pic>
          <p:nvPicPr>
            <p:cNvPr id="34" name="图片 33" descr="图片包含 游戏机, 瓶子&#10;&#10;描述已自动生成">
              <a:extLst>
                <a:ext uri="{FF2B5EF4-FFF2-40B4-BE49-F238E27FC236}">
                  <a16:creationId xmlns:a16="http://schemas.microsoft.com/office/drawing/2014/main" id="{D3B901B9-FA49-069C-58AD-1B0243F35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8446" y="3454185"/>
              <a:ext cx="3557016" cy="2846832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0D13671-7080-1A87-94F6-B1F3832B13D9}"/>
                </a:ext>
              </a:extLst>
            </p:cNvPr>
            <p:cNvSpPr txBox="1"/>
            <p:nvPr/>
          </p:nvSpPr>
          <p:spPr>
            <a:xfrm>
              <a:off x="10066970" y="3201895"/>
              <a:ext cx="1239968" cy="266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-Tubulin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2FEF851-F4B4-6969-6FD3-8305F20EEF25}"/>
                </a:ext>
              </a:extLst>
            </p:cNvPr>
            <p:cNvCxnSpPr>
              <a:cxnSpLocks/>
            </p:cNvCxnSpPr>
            <p:nvPr/>
          </p:nvCxnSpPr>
          <p:spPr>
            <a:xfrm>
              <a:off x="9193140" y="4184128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8F64B42-9381-7DD1-1AA8-9F8A7B2BD0A6}"/>
                </a:ext>
              </a:extLst>
            </p:cNvPr>
            <p:cNvSpPr txBox="1"/>
            <p:nvPr/>
          </p:nvSpPr>
          <p:spPr>
            <a:xfrm>
              <a:off x="8529924" y="4045628"/>
              <a:ext cx="8543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152FF6E5-1475-D28B-E966-68EA6906D73E}"/>
                </a:ext>
              </a:extLst>
            </p:cNvPr>
            <p:cNvCxnSpPr>
              <a:cxnSpLocks/>
            </p:cNvCxnSpPr>
            <p:nvPr/>
          </p:nvCxnSpPr>
          <p:spPr>
            <a:xfrm>
              <a:off x="9193140" y="4376808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B8F4486-605A-EFDB-5746-03A71B60F8BD}"/>
                </a:ext>
              </a:extLst>
            </p:cNvPr>
            <p:cNvSpPr txBox="1"/>
            <p:nvPr/>
          </p:nvSpPr>
          <p:spPr>
            <a:xfrm>
              <a:off x="8521613" y="4284486"/>
              <a:ext cx="8543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2542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26</Words>
  <Application>Microsoft Office PowerPoint</Application>
  <PresentationFormat>宽屏</PresentationFormat>
  <Paragraphs>21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Figure 7C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WU, Mengyao [Student]</dc:creator>
  <cp:lastModifiedBy>WU, Mengyao [Student]</cp:lastModifiedBy>
  <cp:revision>1</cp:revision>
  <dcterms:created xsi:type="dcterms:W3CDTF">2022-12-02T03:51:17Z</dcterms:created>
  <dcterms:modified xsi:type="dcterms:W3CDTF">2023-06-08T06:53:02Z</dcterms:modified>
</cp:coreProperties>
</file>