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9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13"/>
    <p:restoredTop sz="94648"/>
  </p:normalViewPr>
  <p:slideViewPr>
    <p:cSldViewPr snapToGrid="0">
      <p:cViewPr varScale="1">
        <p:scale>
          <a:sx n="87" d="100"/>
          <a:sy n="87" d="100"/>
        </p:scale>
        <p:origin x="261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44C3-4F44-C84A-B762-4EEE5787F546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F7D6-556E-F449-9FB0-F00EF7018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035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44C3-4F44-C84A-B762-4EEE5787F546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F7D6-556E-F449-9FB0-F00EF7018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463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44C3-4F44-C84A-B762-4EEE5787F546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F7D6-556E-F449-9FB0-F00EF7018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191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44C3-4F44-C84A-B762-4EEE5787F546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F7D6-556E-F449-9FB0-F00EF7018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46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44C3-4F44-C84A-B762-4EEE5787F546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F7D6-556E-F449-9FB0-F00EF7018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723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44C3-4F44-C84A-B762-4EEE5787F546}" type="datetimeFigureOut">
              <a:rPr lang="en-US" smtClean="0"/>
              <a:t>2/10/23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F7D6-556E-F449-9FB0-F00EF7018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850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44C3-4F44-C84A-B762-4EEE5787F546}" type="datetimeFigureOut">
              <a:rPr lang="en-US" smtClean="0"/>
              <a:t>2/10/23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F7D6-556E-F449-9FB0-F00EF7018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879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44C3-4F44-C84A-B762-4EEE5787F546}" type="datetimeFigureOut">
              <a:rPr lang="en-US" smtClean="0"/>
              <a:t>2/10/23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F7D6-556E-F449-9FB0-F00EF7018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904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44C3-4F44-C84A-B762-4EEE5787F546}" type="datetimeFigureOut">
              <a:rPr lang="en-US" smtClean="0"/>
              <a:t>2/10/23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F7D6-556E-F449-9FB0-F00EF7018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76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44C3-4F44-C84A-B762-4EEE5787F546}" type="datetimeFigureOut">
              <a:rPr lang="en-US" smtClean="0"/>
              <a:t>2/10/23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F7D6-556E-F449-9FB0-F00EF7018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523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44C3-4F44-C84A-B762-4EEE5787F546}" type="datetimeFigureOut">
              <a:rPr lang="en-US" smtClean="0"/>
              <a:t>2/10/23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5F7D6-556E-F449-9FB0-F00EF7018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913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A44C3-4F44-C84A-B762-4EEE5787F546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5F7D6-556E-F449-9FB0-F00EF7018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18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light, dark&#10;&#10;Description automatically generated">
            <a:extLst>
              <a:ext uri="{FF2B5EF4-FFF2-40B4-BE49-F238E27FC236}">
                <a16:creationId xmlns:a16="http://schemas.microsoft.com/office/drawing/2014/main" id="{36C40A45-8E5E-E62F-7A3F-3C76FF5C66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2265" y="1204683"/>
            <a:ext cx="3007688" cy="2248171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F1E9EDB2-7F67-60C6-5572-B4F4818669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2265" y="4013020"/>
            <a:ext cx="3007688" cy="22473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3B4D91-2834-8085-00E8-439D95C33C4A}"/>
              </a:ext>
            </a:extLst>
          </p:cNvPr>
          <p:cNvSpPr txBox="1"/>
          <p:nvPr/>
        </p:nvSpPr>
        <p:spPr>
          <a:xfrm>
            <a:off x="464113" y="2528250"/>
            <a:ext cx="12476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Fig. S2B</a:t>
            </a:r>
          </a:p>
          <a:p>
            <a:r>
              <a:rPr lang="en-US" dirty="0"/>
              <a:t>IB: Perilipin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1727A0-D839-A053-8F21-0D1B51A2D7E2}"/>
              </a:ext>
            </a:extLst>
          </p:cNvPr>
          <p:cNvSpPr txBox="1"/>
          <p:nvPr/>
        </p:nvSpPr>
        <p:spPr>
          <a:xfrm>
            <a:off x="464113" y="4323875"/>
            <a:ext cx="11673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Fig. S2B</a:t>
            </a:r>
          </a:p>
          <a:p>
            <a:r>
              <a:rPr lang="en-US" dirty="0"/>
              <a:t>IB: GAPDH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A1F1E4-189D-6F5C-DCFA-539CE4FE713B}"/>
              </a:ext>
            </a:extLst>
          </p:cNvPr>
          <p:cNvSpPr/>
          <p:nvPr/>
        </p:nvSpPr>
        <p:spPr>
          <a:xfrm>
            <a:off x="2597426" y="1982461"/>
            <a:ext cx="1948070" cy="31080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CD8016-081F-565E-3C6C-6734B421C68D}"/>
              </a:ext>
            </a:extLst>
          </p:cNvPr>
          <p:cNvSpPr/>
          <p:nvPr/>
        </p:nvSpPr>
        <p:spPr>
          <a:xfrm>
            <a:off x="2501348" y="4970206"/>
            <a:ext cx="2070652" cy="34455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0AAF8-A8FB-E7A4-B2E1-2ECE9B5FF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926" y="112130"/>
            <a:ext cx="6420630" cy="1061700"/>
          </a:xfrm>
        </p:spPr>
        <p:txBody>
          <a:bodyPr>
            <a:normAutofit/>
          </a:bodyPr>
          <a:lstStyle/>
          <a:p>
            <a:r>
              <a:rPr lang="en-US" dirty="0"/>
              <a:t>Fig. S2B uncropped blots, labeled</a:t>
            </a:r>
          </a:p>
        </p:txBody>
      </p:sp>
    </p:spTree>
    <p:extLst>
      <p:ext uri="{BB962C8B-B14F-4D97-AF65-F5344CB8AC3E}">
        <p14:creationId xmlns:p14="http://schemas.microsoft.com/office/powerpoint/2010/main" val="1147967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2013 - 2022">
  <a:themeElements>
    <a:clrScheme name="Office Them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144</TotalTime>
  <Words>19</Words>
  <Application>Microsoft Macintosh PowerPoint</Application>
  <PresentationFormat>Letter Paper (8.5x11 in)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 2013 - 2022</vt:lpstr>
      <vt:lpstr>Fig. S2B uncropped blots, labeled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Raw images of Western blots Fig. 2D</dc:title>
  <dc:creator>Hai-Bin Ruan</dc:creator>
  <cp:lastModifiedBy>Hai-Bin Ruan</cp:lastModifiedBy>
  <cp:revision>5</cp:revision>
  <dcterms:created xsi:type="dcterms:W3CDTF">2022-12-16T02:58:14Z</dcterms:created>
  <dcterms:modified xsi:type="dcterms:W3CDTF">2023-02-11T05:46:54Z</dcterms:modified>
</cp:coreProperties>
</file>