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0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5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6263725" y="1781423"/>
            <a:ext cx="1245017" cy="2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SIRT1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01864" y="2691509"/>
            <a:ext cx="1245017" cy="2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SIRT2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01863" y="3267207"/>
            <a:ext cx="1245017" cy="2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SIRT3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38595" y="5980089"/>
            <a:ext cx="1245017" cy="2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HPRT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279222" y="996336"/>
            <a:ext cx="1321316" cy="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717561" y="1003256"/>
            <a:ext cx="1602283" cy="1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644836" y="732470"/>
            <a:ext cx="1245017" cy="2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44684" y="740705"/>
            <a:ext cx="1245017" cy="2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TAC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710073" y="78081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AEDC5-AC53-6430-37C9-188C5C207A78}"/>
              </a:ext>
            </a:extLst>
          </p:cNvPr>
          <p:cNvSpPr txBox="1"/>
          <p:nvPr/>
        </p:nvSpPr>
        <p:spPr>
          <a:xfrm>
            <a:off x="1961981" y="116303"/>
            <a:ext cx="405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 1A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92E47F-7115-2ADD-CEA5-C08ED07FA1A3}"/>
              </a:ext>
            </a:extLst>
          </p:cNvPr>
          <p:cNvGrpSpPr/>
          <p:nvPr/>
        </p:nvGrpSpPr>
        <p:grpSpPr>
          <a:xfrm>
            <a:off x="549336" y="1079226"/>
            <a:ext cx="5473700" cy="3200399"/>
            <a:chOff x="3213943" y="860481"/>
            <a:chExt cx="5473700" cy="32003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E3E9E9-3B2B-4F74-F7E1-A86C6007EA11}"/>
                </a:ext>
              </a:extLst>
            </p:cNvPr>
            <p:cNvGrpSpPr/>
            <p:nvPr/>
          </p:nvGrpSpPr>
          <p:grpSpPr>
            <a:xfrm>
              <a:off x="3213943" y="860481"/>
              <a:ext cx="5473700" cy="3200399"/>
              <a:chOff x="1635842" y="4525330"/>
              <a:chExt cx="5473700" cy="32003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B59D15F-78F9-974C-50D0-C6AB73AF5EBE}"/>
                  </a:ext>
                </a:extLst>
              </p:cNvPr>
              <p:cNvGrpSpPr/>
              <p:nvPr/>
            </p:nvGrpSpPr>
            <p:grpSpPr>
              <a:xfrm>
                <a:off x="1635842" y="4525330"/>
                <a:ext cx="5473700" cy="3200399"/>
                <a:chOff x="1710073" y="3337400"/>
                <a:chExt cx="5473700" cy="3200399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-6000" contrast="3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21" t="35960" r="56737" b="43442"/>
                <a:stretch/>
              </p:blipFill>
              <p:spPr>
                <a:xfrm flipH="1">
                  <a:off x="1710073" y="3337400"/>
                  <a:ext cx="5473700" cy="3200399"/>
                </a:xfrm>
                <a:prstGeom prst="rect">
                  <a:avLst/>
                </a:prstGeom>
              </p:spPr>
            </p:pic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60A0950-5C1C-4867-8EB0-B4B32A973F4A}"/>
                    </a:ext>
                  </a:extLst>
                </p:cNvPr>
                <p:cNvSpPr/>
                <p:nvPr/>
              </p:nvSpPr>
              <p:spPr>
                <a:xfrm>
                  <a:off x="3267344" y="5003800"/>
                  <a:ext cx="3323956" cy="23878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159D18-2458-59AF-56D8-45C30BAB4A6C}"/>
                  </a:ext>
                </a:extLst>
              </p:cNvPr>
              <p:cNvSpPr/>
              <p:nvPr/>
            </p:nvSpPr>
            <p:spPr>
              <a:xfrm>
                <a:off x="3193113" y="5148677"/>
                <a:ext cx="3222356" cy="48777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CAE5A-D17F-095E-D891-69A434F2311B}"/>
                </a:ext>
              </a:extLst>
            </p:cNvPr>
            <p:cNvSpPr/>
            <p:nvPr/>
          </p:nvSpPr>
          <p:spPr>
            <a:xfrm>
              <a:off x="4747405" y="2954440"/>
              <a:ext cx="3323956" cy="4877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74BE56-1B36-22F3-EB65-8AD9CF90488A}"/>
              </a:ext>
            </a:extLst>
          </p:cNvPr>
          <p:cNvGrpSpPr/>
          <p:nvPr/>
        </p:nvGrpSpPr>
        <p:grpSpPr>
          <a:xfrm>
            <a:off x="688754" y="4279625"/>
            <a:ext cx="5473696" cy="2578375"/>
            <a:chOff x="2939880" y="3746154"/>
            <a:chExt cx="5473696" cy="257837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6000" contras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65" t="44236" r="1101" b="38057"/>
            <a:stretch/>
          </p:blipFill>
          <p:spPr>
            <a:xfrm rot="10800000" flipH="1">
              <a:off x="2939880" y="3746154"/>
              <a:ext cx="5473696" cy="257837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159D18-2458-59AF-56D8-45C30BAB4A6C}"/>
                </a:ext>
              </a:extLst>
            </p:cNvPr>
            <p:cNvSpPr/>
            <p:nvPr/>
          </p:nvSpPr>
          <p:spPr>
            <a:xfrm>
              <a:off x="4434022" y="5446618"/>
              <a:ext cx="3222356" cy="4877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96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FEEF44-C77D-4FA2-A8E7-82465088B51B}"/>
              </a:ext>
            </a:extLst>
          </p:cNvPr>
          <p:cNvGrpSpPr/>
          <p:nvPr/>
        </p:nvGrpSpPr>
        <p:grpSpPr>
          <a:xfrm>
            <a:off x="1731019" y="300328"/>
            <a:ext cx="5410168" cy="3128672"/>
            <a:chOff x="1600385" y="877291"/>
            <a:chExt cx="5410168" cy="31286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731B80-BE7C-4F0F-9B6C-180D69BF9549}"/>
                </a:ext>
              </a:extLst>
            </p:cNvPr>
            <p:cNvGrpSpPr/>
            <p:nvPr/>
          </p:nvGrpSpPr>
          <p:grpSpPr>
            <a:xfrm>
              <a:off x="1600385" y="877291"/>
              <a:ext cx="5410168" cy="3128672"/>
              <a:chOff x="-1047565" y="591073"/>
              <a:chExt cx="5410168" cy="312867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0B23718-8FF0-4947-9C10-2F6FFA900740}"/>
                  </a:ext>
                </a:extLst>
              </p:cNvPr>
              <p:cNvGrpSpPr/>
              <p:nvPr/>
            </p:nvGrpSpPr>
            <p:grpSpPr>
              <a:xfrm>
                <a:off x="-1047565" y="591073"/>
                <a:ext cx="5410168" cy="3128672"/>
                <a:chOff x="-1047565" y="959373"/>
                <a:chExt cx="5410168" cy="312867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475058A-E752-4EF1-820F-C7D6185912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40000"/>
                          </a14:imgEffect>
                        </a14:imgLayer>
                      </a14:imgProps>
                    </a:ext>
                  </a:extLst>
                </a:blip>
                <a:srcRect l="19160" t="37901" r="8923" b="12769"/>
                <a:stretch/>
              </p:blipFill>
              <p:spPr>
                <a:xfrm flipH="1">
                  <a:off x="-1047565" y="959373"/>
                  <a:ext cx="5410168" cy="312867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035BB8AA-ED49-405C-BEBF-548199A5AF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</a:extLst>
                </a:blip>
                <a:srcRect l="26977" t="60113" r="10942" b="32518"/>
                <a:stretch/>
              </p:blipFill>
              <p:spPr>
                <a:xfrm flipH="1">
                  <a:off x="787423" y="2960944"/>
                  <a:ext cx="3290510" cy="326002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ED25FBD-F28E-4BA2-831D-05A8568545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239" y="990715"/>
                <a:ext cx="1535076" cy="30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0461914-AD1F-4D84-9B79-7288BC7701DA}"/>
                  </a:ext>
                </a:extLst>
              </p:cNvPr>
              <p:cNvCxnSpPr/>
              <p:nvPr/>
            </p:nvCxnSpPr>
            <p:spPr>
              <a:xfrm flipV="1">
                <a:off x="2475650" y="1005899"/>
                <a:ext cx="1602283" cy="12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D2C132-E653-4E57-9E43-7523C08C478E}"/>
                  </a:ext>
                </a:extLst>
              </p:cNvPr>
              <p:cNvSpPr txBox="1"/>
              <p:nvPr/>
            </p:nvSpPr>
            <p:spPr>
              <a:xfrm>
                <a:off x="1323859" y="610433"/>
                <a:ext cx="1245018" cy="24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Sham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616719-B972-4484-BA46-9681CF1AB9BE}"/>
                  </a:ext>
                </a:extLst>
              </p:cNvPr>
              <p:cNvSpPr txBox="1"/>
              <p:nvPr/>
            </p:nvSpPr>
            <p:spPr>
              <a:xfrm>
                <a:off x="2860053" y="685687"/>
                <a:ext cx="1245018" cy="24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TAC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92BA26-1ACD-4764-9B54-4A8C52B3BFD8}"/>
                  </a:ext>
                </a:extLst>
              </p:cNvPr>
              <p:cNvSpPr/>
              <p:nvPr/>
            </p:nvSpPr>
            <p:spPr>
              <a:xfrm>
                <a:off x="807571" y="2199552"/>
                <a:ext cx="3391567" cy="3824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E8C0B5-2751-4567-998A-4E0D811F5822}"/>
                </a:ext>
              </a:extLst>
            </p:cNvPr>
            <p:cNvSpPr txBox="1"/>
            <p:nvPr/>
          </p:nvSpPr>
          <p:spPr>
            <a:xfrm>
              <a:off x="2574803" y="1473804"/>
              <a:ext cx="668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SIRT6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2F1570-FA5C-4947-BB67-E156C6F3723D}"/>
              </a:ext>
            </a:extLst>
          </p:cNvPr>
          <p:cNvGrpSpPr/>
          <p:nvPr/>
        </p:nvGrpSpPr>
        <p:grpSpPr>
          <a:xfrm>
            <a:off x="3259172" y="3578385"/>
            <a:ext cx="3990124" cy="3097947"/>
            <a:chOff x="914082" y="2045953"/>
            <a:chExt cx="3990124" cy="30979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400EA4-8DEC-4667-893C-D62D3906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l="20261" t="19879" r="4459" b="10094"/>
            <a:stretch/>
          </p:blipFill>
          <p:spPr>
            <a:xfrm flipH="1">
              <a:off x="914082" y="2045953"/>
              <a:ext cx="3990124" cy="309794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1D9900-871C-4713-A362-6C5E33302A51}"/>
                </a:ext>
              </a:extLst>
            </p:cNvPr>
            <p:cNvSpPr txBox="1"/>
            <p:nvPr/>
          </p:nvSpPr>
          <p:spPr>
            <a:xfrm>
              <a:off x="1091824" y="2853322"/>
              <a:ext cx="879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GAPDH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8B30B9A-7C1B-4978-9E0E-35C2D5350684}"/>
              </a:ext>
            </a:extLst>
          </p:cNvPr>
          <p:cNvSpPr txBox="1"/>
          <p:nvPr/>
        </p:nvSpPr>
        <p:spPr>
          <a:xfrm>
            <a:off x="300093" y="209164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1A</a:t>
            </a:r>
          </a:p>
        </p:txBody>
      </p:sp>
    </p:spTree>
    <p:extLst>
      <p:ext uri="{BB962C8B-B14F-4D97-AF65-F5344CB8AC3E}">
        <p14:creationId xmlns:p14="http://schemas.microsoft.com/office/powerpoint/2010/main" val="173020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204808B-AB70-4652-BFF2-9087C944D712}"/>
              </a:ext>
            </a:extLst>
          </p:cNvPr>
          <p:cNvGrpSpPr/>
          <p:nvPr/>
        </p:nvGrpSpPr>
        <p:grpSpPr>
          <a:xfrm>
            <a:off x="722680" y="420145"/>
            <a:ext cx="6439124" cy="3321184"/>
            <a:chOff x="722680" y="420145"/>
            <a:chExt cx="6439124" cy="33211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C86FDF-B501-4E1A-A7CA-7CD2B7574833}"/>
                </a:ext>
              </a:extLst>
            </p:cNvPr>
            <p:cNvGrpSpPr/>
            <p:nvPr/>
          </p:nvGrpSpPr>
          <p:grpSpPr>
            <a:xfrm>
              <a:off x="722680" y="420145"/>
              <a:ext cx="6439124" cy="3321184"/>
              <a:chOff x="-685388" y="2969736"/>
              <a:chExt cx="6439124" cy="332118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D3CF6D7-8156-4008-AF6C-2BA9CCE441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rcRect l="13736" t="-4670" r="-467" b="-7203"/>
              <a:stretch/>
            </p:blipFill>
            <p:spPr>
              <a:xfrm flipH="1">
                <a:off x="-685388" y="2969736"/>
                <a:ext cx="6439124" cy="332118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E99758F-079F-4ADA-B7ED-A3C86FAB28AE}"/>
                  </a:ext>
                </a:extLst>
              </p:cNvPr>
              <p:cNvSpPr/>
              <p:nvPr/>
            </p:nvSpPr>
            <p:spPr>
              <a:xfrm>
                <a:off x="614603" y="4485660"/>
                <a:ext cx="1575957" cy="3824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3B5607-2F46-4F61-83E2-7611B7677443}"/>
                  </a:ext>
                </a:extLst>
              </p:cNvPr>
              <p:cNvSpPr/>
              <p:nvPr/>
            </p:nvSpPr>
            <p:spPr>
              <a:xfrm>
                <a:off x="3738388" y="4476066"/>
                <a:ext cx="1575957" cy="3824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F39902-2CCC-494F-AF9C-21FFD7230A40}"/>
                </a:ext>
              </a:extLst>
            </p:cNvPr>
            <p:cNvSpPr txBox="1"/>
            <p:nvPr/>
          </p:nvSpPr>
          <p:spPr>
            <a:xfrm>
              <a:off x="722680" y="1787975"/>
              <a:ext cx="1408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SIRT2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6AD0C3-C7DF-48B5-9BBF-355F18CB241C}"/>
              </a:ext>
            </a:extLst>
          </p:cNvPr>
          <p:cNvGrpSpPr/>
          <p:nvPr/>
        </p:nvGrpSpPr>
        <p:grpSpPr>
          <a:xfrm>
            <a:off x="858679" y="3791510"/>
            <a:ext cx="6639503" cy="2833594"/>
            <a:chOff x="1426850" y="3587728"/>
            <a:chExt cx="6639503" cy="28335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FFF90B-A96F-4193-94BA-947BCE8C07A0}"/>
                </a:ext>
              </a:extLst>
            </p:cNvPr>
            <p:cNvGrpSpPr/>
            <p:nvPr/>
          </p:nvGrpSpPr>
          <p:grpSpPr>
            <a:xfrm>
              <a:off x="1461368" y="3587728"/>
              <a:ext cx="6604985" cy="2833594"/>
              <a:chOff x="1646055" y="753826"/>
              <a:chExt cx="6604985" cy="283359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93CC66B-7C50-45C4-B7A0-5AD8C9D768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 amt="88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21000"/>
                        </a14:imgEffect>
                        <a14:imgEffect>
                          <a14:saturation sat="33000"/>
                        </a14:imgEffect>
                        <a14:imgEffect>
                          <a14:brightnessContrast bright="47000" contrast="27000"/>
                        </a14:imgEffect>
                      </a14:imgLayer>
                    </a14:imgProps>
                  </a:ext>
                </a:extLst>
              </a:blip>
              <a:srcRect l="11865" t="27269" r="21604" b="9704"/>
              <a:stretch/>
            </p:blipFill>
            <p:spPr>
              <a:xfrm flipH="1">
                <a:off x="1646055" y="753826"/>
                <a:ext cx="6604985" cy="283359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A83EE0-1BA1-4801-81C0-C8BD9BD91BEF}"/>
                  </a:ext>
                </a:extLst>
              </p:cNvPr>
              <p:cNvSpPr/>
              <p:nvPr/>
            </p:nvSpPr>
            <p:spPr>
              <a:xfrm>
                <a:off x="2078999" y="2108136"/>
                <a:ext cx="1575957" cy="3824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A6F56C-AC42-498B-AC75-024E87851308}"/>
                  </a:ext>
                </a:extLst>
              </p:cNvPr>
              <p:cNvSpPr/>
              <p:nvPr/>
            </p:nvSpPr>
            <p:spPr>
              <a:xfrm>
                <a:off x="5134984" y="2056175"/>
                <a:ext cx="1575957" cy="3824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46059C-1E86-408A-9FEA-A1B05CF6B23A}"/>
                </a:ext>
              </a:extLst>
            </p:cNvPr>
            <p:cNvSpPr txBox="1"/>
            <p:nvPr/>
          </p:nvSpPr>
          <p:spPr>
            <a:xfrm>
              <a:off x="1426850" y="5734429"/>
              <a:ext cx="1408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GAPDH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7F2BCA7-FD6B-49EF-AC95-0B8EEBE9BB02}"/>
              </a:ext>
            </a:extLst>
          </p:cNvPr>
          <p:cNvSpPr txBox="1"/>
          <p:nvPr/>
        </p:nvSpPr>
        <p:spPr>
          <a:xfrm>
            <a:off x="2549436" y="134268"/>
            <a:ext cx="120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Non-HF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E3D44A-ABAE-439D-9875-6DC36809DEBA}"/>
              </a:ext>
            </a:extLst>
          </p:cNvPr>
          <p:cNvCxnSpPr/>
          <p:nvPr/>
        </p:nvCxnSpPr>
        <p:spPr>
          <a:xfrm flipV="1">
            <a:off x="5146456" y="362321"/>
            <a:ext cx="1550925" cy="1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CF22F2B-754D-45A5-BC3F-B45C0341C00A}"/>
              </a:ext>
            </a:extLst>
          </p:cNvPr>
          <p:cNvSpPr txBox="1"/>
          <p:nvPr/>
        </p:nvSpPr>
        <p:spPr>
          <a:xfrm>
            <a:off x="5735682" y="78048"/>
            <a:ext cx="120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HF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607CCA-36C6-4522-862E-888755A8FD88}"/>
              </a:ext>
            </a:extLst>
          </p:cNvPr>
          <p:cNvCxnSpPr/>
          <p:nvPr/>
        </p:nvCxnSpPr>
        <p:spPr>
          <a:xfrm flipV="1">
            <a:off x="1985792" y="467487"/>
            <a:ext cx="1550925" cy="1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FDA41B-D856-41B8-83FF-22348C83890C}"/>
              </a:ext>
            </a:extLst>
          </p:cNvPr>
          <p:cNvSpPr txBox="1"/>
          <p:nvPr/>
        </p:nvSpPr>
        <p:spPr>
          <a:xfrm>
            <a:off x="300093" y="209164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1B</a:t>
            </a:r>
          </a:p>
        </p:txBody>
      </p:sp>
    </p:spTree>
    <p:extLst>
      <p:ext uri="{BB962C8B-B14F-4D97-AF65-F5344CB8AC3E}">
        <p14:creationId xmlns:p14="http://schemas.microsoft.com/office/powerpoint/2010/main" val="396770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77E625-806A-45A9-BF75-614C6A416C3F}"/>
              </a:ext>
            </a:extLst>
          </p:cNvPr>
          <p:cNvGrpSpPr/>
          <p:nvPr/>
        </p:nvGrpSpPr>
        <p:grpSpPr>
          <a:xfrm>
            <a:off x="936366" y="846663"/>
            <a:ext cx="4747406" cy="2125137"/>
            <a:chOff x="465850" y="2233564"/>
            <a:chExt cx="4747406" cy="21251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A64E04-E181-4E43-8AD6-7225E02D175C}"/>
                </a:ext>
              </a:extLst>
            </p:cNvPr>
            <p:cNvGrpSpPr/>
            <p:nvPr/>
          </p:nvGrpSpPr>
          <p:grpSpPr>
            <a:xfrm>
              <a:off x="1174661" y="2233564"/>
              <a:ext cx="4038595" cy="2125137"/>
              <a:chOff x="4697164" y="2939869"/>
              <a:chExt cx="4038595" cy="2125137"/>
            </a:xfrm>
          </p:grpSpPr>
          <p:pic>
            <p:nvPicPr>
              <p:cNvPr id="7" name="圖片 5">
                <a:extLst>
                  <a:ext uri="{FF2B5EF4-FFF2-40B4-BE49-F238E27FC236}">
                    <a16:creationId xmlns:a16="http://schemas.microsoft.com/office/drawing/2014/main" id="{601BCAF0-0C53-4F48-B417-D5F95ABB1C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005" t="2183" r="-2289" b="12697"/>
              <a:stretch/>
            </p:blipFill>
            <p:spPr>
              <a:xfrm flipH="1">
                <a:off x="4697164" y="2939869"/>
                <a:ext cx="4038595" cy="2125137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EAE2B21-9C7C-40B7-A68D-4D0615E1BBF8}"/>
                  </a:ext>
                </a:extLst>
              </p:cNvPr>
              <p:cNvSpPr/>
              <p:nvPr/>
            </p:nvSpPr>
            <p:spPr>
              <a:xfrm>
                <a:off x="5492652" y="3950875"/>
                <a:ext cx="2819919" cy="2523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文字方塊 8">
              <a:extLst>
                <a:ext uri="{FF2B5EF4-FFF2-40B4-BE49-F238E27FC236}">
                  <a16:creationId xmlns:a16="http://schemas.microsoft.com/office/drawing/2014/main" id="{66999948-AFC9-485E-B3F4-1D924023C3FB}"/>
                </a:ext>
              </a:extLst>
            </p:cNvPr>
            <p:cNvSpPr txBox="1"/>
            <p:nvPr/>
          </p:nvSpPr>
          <p:spPr>
            <a:xfrm>
              <a:off x="465850" y="2778430"/>
              <a:ext cx="14926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TW" sz="1400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SIRT2</a:t>
              </a:r>
              <a:endParaRPr kumimoji="1" lang="zh-TW" altLang="en-US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7CCA3C-8007-486C-AE81-C15529D3DE81}"/>
              </a:ext>
            </a:extLst>
          </p:cNvPr>
          <p:cNvGrpSpPr/>
          <p:nvPr/>
        </p:nvGrpSpPr>
        <p:grpSpPr>
          <a:xfrm>
            <a:off x="1371600" y="3250812"/>
            <a:ext cx="4133763" cy="2668522"/>
            <a:chOff x="902699" y="4149934"/>
            <a:chExt cx="4133763" cy="26685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2814C1-E9A3-461A-ADCD-DFA3FCE7EF91}"/>
                </a:ext>
              </a:extLst>
            </p:cNvPr>
            <p:cNvGrpSpPr/>
            <p:nvPr/>
          </p:nvGrpSpPr>
          <p:grpSpPr>
            <a:xfrm>
              <a:off x="1577028" y="4149934"/>
              <a:ext cx="3459434" cy="2668522"/>
              <a:chOff x="5108761" y="2783224"/>
              <a:chExt cx="3459434" cy="2668522"/>
            </a:xfrm>
          </p:grpSpPr>
          <p:pic>
            <p:nvPicPr>
              <p:cNvPr id="12" name="圖片 10">
                <a:extLst>
                  <a:ext uri="{FF2B5EF4-FFF2-40B4-BE49-F238E27FC236}">
                    <a16:creationId xmlns:a16="http://schemas.microsoft.com/office/drawing/2014/main" id="{9E10740B-7DB4-4018-B6B9-00757FB4A9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7" t="-3560" r="4606" b="-3904"/>
              <a:stretch/>
            </p:blipFill>
            <p:spPr>
              <a:xfrm>
                <a:off x="5108761" y="2783224"/>
                <a:ext cx="3459434" cy="266852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0CC0CB-BF80-443C-82DD-5A17F5C0335A}"/>
                  </a:ext>
                </a:extLst>
              </p:cNvPr>
              <p:cNvSpPr/>
              <p:nvPr/>
            </p:nvSpPr>
            <p:spPr>
              <a:xfrm>
                <a:off x="5488028" y="4338980"/>
                <a:ext cx="2819919" cy="2523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文字方塊 11">
              <a:extLst>
                <a:ext uri="{FF2B5EF4-FFF2-40B4-BE49-F238E27FC236}">
                  <a16:creationId xmlns:a16="http://schemas.microsoft.com/office/drawing/2014/main" id="{27927C23-2FD1-4BEA-9F9B-13E4CB0F714C}"/>
                </a:ext>
              </a:extLst>
            </p:cNvPr>
            <p:cNvSpPr txBox="1"/>
            <p:nvPr/>
          </p:nvSpPr>
          <p:spPr>
            <a:xfrm>
              <a:off x="902699" y="4805328"/>
              <a:ext cx="14926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TW" sz="1400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HPRT1</a:t>
              </a:r>
              <a:endParaRPr kumimoji="1" lang="zh-TW" altLang="en-US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F5F1B3-CBC3-43FB-B00A-9217CE70AB8B}"/>
              </a:ext>
            </a:extLst>
          </p:cNvPr>
          <p:cNvGrpSpPr/>
          <p:nvPr/>
        </p:nvGrpSpPr>
        <p:grpSpPr>
          <a:xfrm>
            <a:off x="2393762" y="846663"/>
            <a:ext cx="2763768" cy="307777"/>
            <a:chOff x="5458892" y="3591272"/>
            <a:chExt cx="2763768" cy="307777"/>
          </a:xfrm>
        </p:grpSpPr>
        <p:sp>
          <p:nvSpPr>
            <p:cNvPr id="15" name="文字方塊 12">
              <a:extLst>
                <a:ext uri="{FF2B5EF4-FFF2-40B4-BE49-F238E27FC236}">
                  <a16:creationId xmlns:a16="http://schemas.microsoft.com/office/drawing/2014/main" id="{EB4E9C6D-307E-4EE9-A029-7B011CFD75BE}"/>
                </a:ext>
              </a:extLst>
            </p:cNvPr>
            <p:cNvSpPr txBox="1"/>
            <p:nvPr/>
          </p:nvSpPr>
          <p:spPr>
            <a:xfrm>
              <a:off x="5551287" y="3591272"/>
              <a:ext cx="1314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400" b="1">
                  <a:latin typeface="Arial" charset="0"/>
                  <a:ea typeface="Arial" charset="0"/>
                  <a:cs typeface="Arial" charset="0"/>
                </a:rPr>
                <a:t>Non-Failing</a:t>
              </a:r>
              <a:endParaRPr kumimoji="1" lang="zh-TW" altLang="en-US" sz="14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文字方塊 13">
              <a:extLst>
                <a:ext uri="{FF2B5EF4-FFF2-40B4-BE49-F238E27FC236}">
                  <a16:creationId xmlns:a16="http://schemas.microsoft.com/office/drawing/2014/main" id="{6DA9233E-99D6-4C13-81AC-BF51BE9EF469}"/>
                </a:ext>
              </a:extLst>
            </p:cNvPr>
            <p:cNvSpPr txBox="1"/>
            <p:nvPr/>
          </p:nvSpPr>
          <p:spPr>
            <a:xfrm>
              <a:off x="6902314" y="3610866"/>
              <a:ext cx="1294923" cy="166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400" b="1" dirty="0">
                  <a:latin typeface="Arial" charset="0"/>
                  <a:ea typeface="Arial" charset="0"/>
                  <a:cs typeface="Arial" charset="0"/>
                </a:rPr>
                <a:t>Ischemic CM</a:t>
              </a:r>
              <a:endParaRPr kumimoji="1" lang="zh-TW" altLang="en-US" sz="14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7" name="直線接點 15">
              <a:extLst>
                <a:ext uri="{FF2B5EF4-FFF2-40B4-BE49-F238E27FC236}">
                  <a16:creationId xmlns:a16="http://schemas.microsoft.com/office/drawing/2014/main" id="{EE09D874-6CAD-40D2-B385-DB563D1F2D62}"/>
                </a:ext>
              </a:extLst>
            </p:cNvPr>
            <p:cNvCxnSpPr/>
            <p:nvPr/>
          </p:nvCxnSpPr>
          <p:spPr>
            <a:xfrm>
              <a:off x="5458892" y="3878442"/>
              <a:ext cx="13565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6">
              <a:extLst>
                <a:ext uri="{FF2B5EF4-FFF2-40B4-BE49-F238E27FC236}">
                  <a16:creationId xmlns:a16="http://schemas.microsoft.com/office/drawing/2014/main" id="{8A3D79F4-E3DE-42F1-95CF-081BDAF0C6F1}"/>
                </a:ext>
              </a:extLst>
            </p:cNvPr>
            <p:cNvCxnSpPr/>
            <p:nvPr/>
          </p:nvCxnSpPr>
          <p:spPr>
            <a:xfrm>
              <a:off x="6866074" y="3873588"/>
              <a:ext cx="13565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183CBCC-EBED-428F-A9AB-BE809E8CE8D8}"/>
              </a:ext>
            </a:extLst>
          </p:cNvPr>
          <p:cNvSpPr txBox="1"/>
          <p:nvPr/>
        </p:nvSpPr>
        <p:spPr>
          <a:xfrm>
            <a:off x="133165" y="150920"/>
            <a:ext cx="149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1C</a:t>
            </a:r>
          </a:p>
        </p:txBody>
      </p:sp>
    </p:spTree>
    <p:extLst>
      <p:ext uri="{BB962C8B-B14F-4D97-AF65-F5344CB8AC3E}">
        <p14:creationId xmlns:p14="http://schemas.microsoft.com/office/powerpoint/2010/main" val="300156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2023-01-18T21:46:42Z</dcterms:modified>
</cp:coreProperties>
</file>