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5C7C0-6BF8-45C1-A28D-E2D2BA9AA5C5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87994-F8C3-46FC-9CCD-8152A58D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is Sirt2 KO mice heart,</a:t>
            </a:r>
            <a:r>
              <a:rPr lang="en-US" baseline="0" dirty="0"/>
              <a:t> it is a negative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87994-F8C3-46FC-9CCD-8152A58D06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9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5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5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9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8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60A2-11C8-4DB2-AAE5-B1A5A0345FF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0F294-27E2-4FEA-AE22-88581B8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8209" y="210454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Sirt2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35ABE8-9A95-8595-DAA9-988A5375D260}"/>
              </a:ext>
            </a:extLst>
          </p:cNvPr>
          <p:cNvSpPr txBox="1"/>
          <p:nvPr/>
        </p:nvSpPr>
        <p:spPr>
          <a:xfrm>
            <a:off x="6400800" y="2069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GAPDH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5F382-CA84-762E-B359-7F9AA73E1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brightnessContrast bright="-20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22" t="5970" r="13997" b="38516"/>
          <a:stretch/>
        </p:blipFill>
        <p:spPr>
          <a:xfrm>
            <a:off x="304801" y="2438400"/>
            <a:ext cx="397595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C44277-5140-09CB-7AD6-DD5F8FD86FC5}"/>
              </a:ext>
            </a:extLst>
          </p:cNvPr>
          <p:cNvSpPr/>
          <p:nvPr/>
        </p:nvSpPr>
        <p:spPr>
          <a:xfrm>
            <a:off x="685800" y="4659868"/>
            <a:ext cx="3429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1246B-3CA0-0E10-3A91-4ACEB9450A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43" t="4502" r="25140" b="47177"/>
          <a:stretch/>
        </p:blipFill>
        <p:spPr>
          <a:xfrm>
            <a:off x="4343401" y="2429691"/>
            <a:ext cx="4648200" cy="27889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777C4-D071-C764-7D90-73322391D253}"/>
              </a:ext>
            </a:extLst>
          </p:cNvPr>
          <p:cNvSpPr/>
          <p:nvPr/>
        </p:nvSpPr>
        <p:spPr>
          <a:xfrm>
            <a:off x="4800600" y="3657600"/>
            <a:ext cx="4114800" cy="445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40130" r="66733" b="31868"/>
          <a:stretch/>
        </p:blipFill>
        <p:spPr>
          <a:xfrm>
            <a:off x="69030" y="1066800"/>
            <a:ext cx="4433939" cy="4191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10388" r="67173" b="61127"/>
          <a:stretch/>
        </p:blipFill>
        <p:spPr>
          <a:xfrm>
            <a:off x="4724400" y="1143000"/>
            <a:ext cx="4114800" cy="411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94C250-8FE2-6CC8-A188-AEFF9CFDEFE6}"/>
              </a:ext>
            </a:extLst>
          </p:cNvPr>
          <p:cNvSpPr txBox="1"/>
          <p:nvPr/>
        </p:nvSpPr>
        <p:spPr>
          <a:xfrm>
            <a:off x="1976394" y="7323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Sirt2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F77DA2-C83E-D8E8-E1D2-7F23F0BAA000}"/>
              </a:ext>
            </a:extLst>
          </p:cNvPr>
          <p:cNvSpPr txBox="1"/>
          <p:nvPr/>
        </p:nvSpPr>
        <p:spPr>
          <a:xfrm>
            <a:off x="6477000" y="81107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GAPDH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</Words>
  <Application>Microsoft Office PowerPoint</Application>
  <PresentationFormat>On-screen Show (4:3)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Hossein, Ardehali</dc:creator>
  <cp:lastModifiedBy>Hossein Ardehali</cp:lastModifiedBy>
  <cp:revision>6</cp:revision>
  <dcterms:created xsi:type="dcterms:W3CDTF">2015-02-17T20:01:30Z</dcterms:created>
  <dcterms:modified xsi:type="dcterms:W3CDTF">2023-08-16T15:09:55Z</dcterms:modified>
</cp:coreProperties>
</file>