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8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5C7C0-6BF8-45C1-A28D-E2D2BA9AA5C5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87994-F8C3-46FC-9CCD-8152A58D0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11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Control is Sirt2 KO mice heart,</a:t>
            </a:r>
            <a:r>
              <a:rPr lang="en-US" baseline="0" dirty="0"/>
              <a:t> it is a negative control.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87994-F8C3-46FC-9CCD-8152A58D06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9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60A2-11C8-4DB2-AAE5-B1A5A0345FF6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F294-27E2-4FEA-AE22-88581B89E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60A2-11C8-4DB2-AAE5-B1A5A0345FF6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F294-27E2-4FEA-AE22-88581B89E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27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60A2-11C8-4DB2-AAE5-B1A5A0345FF6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F294-27E2-4FEA-AE22-88581B89E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96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60A2-11C8-4DB2-AAE5-B1A5A0345FF6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F294-27E2-4FEA-AE22-88581B89E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94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60A2-11C8-4DB2-AAE5-B1A5A0345FF6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F294-27E2-4FEA-AE22-88581B89E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31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60A2-11C8-4DB2-AAE5-B1A5A0345FF6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F294-27E2-4FEA-AE22-88581B89E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5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60A2-11C8-4DB2-AAE5-B1A5A0345FF6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F294-27E2-4FEA-AE22-88581B89E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58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60A2-11C8-4DB2-AAE5-B1A5A0345FF6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F294-27E2-4FEA-AE22-88581B89E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46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60A2-11C8-4DB2-AAE5-B1A5A0345FF6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F294-27E2-4FEA-AE22-88581B89E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26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60A2-11C8-4DB2-AAE5-B1A5A0345FF6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F294-27E2-4FEA-AE22-88581B89E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391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60A2-11C8-4DB2-AAE5-B1A5A0345FF6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F294-27E2-4FEA-AE22-88581B89E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82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A60A2-11C8-4DB2-AAE5-B1A5A0345FF6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0F294-27E2-4FEA-AE22-88581B89E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55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78209" y="210454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Sirt2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35ABE8-9A95-8595-DAA9-988A5375D260}"/>
              </a:ext>
            </a:extLst>
          </p:cNvPr>
          <p:cNvSpPr txBox="1"/>
          <p:nvPr/>
        </p:nvSpPr>
        <p:spPr>
          <a:xfrm>
            <a:off x="6400800" y="20690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GAPDH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75F382-CA84-762E-B359-7F9AA73E1C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8000"/>
                    </a14:imgEffect>
                    <a14:imgEffect>
                      <a14:brightnessContrast bright="-20000" contras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22" t="5970" r="13997" b="38516"/>
          <a:stretch/>
        </p:blipFill>
        <p:spPr>
          <a:xfrm>
            <a:off x="304801" y="2438400"/>
            <a:ext cx="3975950" cy="3200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41246B-3CA0-0E10-3A91-4ACEB9450A1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43" t="4502" r="25140" b="47177"/>
          <a:stretch/>
        </p:blipFill>
        <p:spPr>
          <a:xfrm>
            <a:off x="4343401" y="2429691"/>
            <a:ext cx="4648200" cy="278891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89176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2" t="40130" r="66733" b="31868"/>
          <a:stretch/>
        </p:blipFill>
        <p:spPr>
          <a:xfrm>
            <a:off x="69030" y="1066800"/>
            <a:ext cx="4433939" cy="4191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8" t="10388" r="67173" b="61127"/>
          <a:stretch/>
        </p:blipFill>
        <p:spPr>
          <a:xfrm>
            <a:off x="4724400" y="1143000"/>
            <a:ext cx="4114800" cy="4114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94C250-8FE2-6CC8-A188-AEFF9CFDEFE6}"/>
              </a:ext>
            </a:extLst>
          </p:cNvPr>
          <p:cNvSpPr txBox="1"/>
          <p:nvPr/>
        </p:nvSpPr>
        <p:spPr>
          <a:xfrm>
            <a:off x="1976394" y="732302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Sirt2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F77DA2-C83E-D8E8-E1D2-7F23F0BAA000}"/>
              </a:ext>
            </a:extLst>
          </p:cNvPr>
          <p:cNvSpPr txBox="1"/>
          <p:nvPr/>
        </p:nvSpPr>
        <p:spPr>
          <a:xfrm>
            <a:off x="6477000" y="81107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GAPDH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03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18</Words>
  <Application>Microsoft Office PowerPoint</Application>
  <PresentationFormat>On-screen Show (4:3)</PresentationFormat>
  <Paragraphs>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 Hossein, Ardehali</dc:creator>
  <cp:lastModifiedBy>Hossein Ardehali</cp:lastModifiedBy>
  <cp:revision>7</cp:revision>
  <dcterms:created xsi:type="dcterms:W3CDTF">2015-02-17T20:01:30Z</dcterms:created>
  <dcterms:modified xsi:type="dcterms:W3CDTF">2023-08-16T15:51:09Z</dcterms:modified>
</cp:coreProperties>
</file>