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5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1F3C2-4141-4BD4-8947-A67699AD7755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C7E40-F303-41D5-A191-DEB4857E5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25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16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26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94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3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2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66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9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22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18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CAEA5-9CAD-4B89-A83A-91D0FBD926AE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2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64" y="209550"/>
            <a:ext cx="3252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2-Supplemental Figure 1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6E6149C-4264-4593-9065-23ADC34BFA58}"/>
              </a:ext>
            </a:extLst>
          </p:cNvPr>
          <p:cNvGrpSpPr/>
          <p:nvPr/>
        </p:nvGrpSpPr>
        <p:grpSpPr>
          <a:xfrm>
            <a:off x="797899" y="830676"/>
            <a:ext cx="4955730" cy="3640822"/>
            <a:chOff x="6166010" y="219527"/>
            <a:chExt cx="4955730" cy="364082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/>
            <a:srcRect l="35310" t="1229" r="4363" b="-1370"/>
            <a:stretch/>
          </p:blipFill>
          <p:spPr>
            <a:xfrm flipH="1">
              <a:off x="6166010" y="219527"/>
              <a:ext cx="4955730" cy="3640822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7341922" y="1565411"/>
              <a:ext cx="8333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SIRT1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61662" y="2595209"/>
              <a:ext cx="8333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SIRT3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B4CD62E-224A-46F5-A8A3-626877F2D4F0}"/>
                </a:ext>
              </a:extLst>
            </p:cNvPr>
            <p:cNvSpPr/>
            <p:nvPr/>
          </p:nvSpPr>
          <p:spPr>
            <a:xfrm>
              <a:off x="8148632" y="1501629"/>
              <a:ext cx="2723500" cy="43622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A192F54-9C7A-4A9A-A319-16EBA63D9C35}"/>
                </a:ext>
              </a:extLst>
            </p:cNvPr>
            <p:cNvSpPr/>
            <p:nvPr/>
          </p:nvSpPr>
          <p:spPr>
            <a:xfrm>
              <a:off x="8131224" y="2602879"/>
              <a:ext cx="2723500" cy="43622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7FBD6BB-706D-470E-94E1-82D068D0944E}"/>
              </a:ext>
            </a:extLst>
          </p:cNvPr>
          <p:cNvGrpSpPr/>
          <p:nvPr/>
        </p:nvGrpSpPr>
        <p:grpSpPr>
          <a:xfrm>
            <a:off x="682711" y="4632739"/>
            <a:ext cx="5319858" cy="1797837"/>
            <a:chOff x="6108170" y="3673474"/>
            <a:chExt cx="5319858" cy="1797837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3"/>
            <a:srcRect l="20820" t="26611" r="24154" b="40448"/>
            <a:stretch/>
          </p:blipFill>
          <p:spPr>
            <a:xfrm flipH="1">
              <a:off x="6108170" y="3673474"/>
              <a:ext cx="5319858" cy="1797837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7519365" y="4542319"/>
              <a:ext cx="8333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SIRT6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E0BF40A-00F2-49E8-AA1B-54166B12A7C9}"/>
                </a:ext>
              </a:extLst>
            </p:cNvPr>
            <p:cNvSpPr/>
            <p:nvPr/>
          </p:nvSpPr>
          <p:spPr>
            <a:xfrm>
              <a:off x="8274022" y="4556610"/>
              <a:ext cx="2723500" cy="43622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8E45896-D4CB-4739-8448-C4404E17B21B}"/>
              </a:ext>
            </a:extLst>
          </p:cNvPr>
          <p:cNvGrpSpPr/>
          <p:nvPr/>
        </p:nvGrpSpPr>
        <p:grpSpPr>
          <a:xfrm>
            <a:off x="6755354" y="1780054"/>
            <a:ext cx="5436646" cy="2852685"/>
            <a:chOff x="447242" y="3269864"/>
            <a:chExt cx="5436646" cy="2852685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AB6939D-985B-469A-B255-12B9625F9F80}"/>
                </a:ext>
              </a:extLst>
            </p:cNvPr>
            <p:cNvGrpSpPr/>
            <p:nvPr/>
          </p:nvGrpSpPr>
          <p:grpSpPr>
            <a:xfrm>
              <a:off x="447242" y="3269864"/>
              <a:ext cx="5436646" cy="2852685"/>
              <a:chOff x="286743" y="1019191"/>
              <a:chExt cx="5436646" cy="2852685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 flipV="1">
                <a:off x="2749849" y="2365504"/>
                <a:ext cx="1197472" cy="181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4036322" y="2354067"/>
                <a:ext cx="1197472" cy="181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4"/>
              <a:srcRect l="16658" t="29326" r="11577" b="37358"/>
              <a:stretch/>
            </p:blipFill>
            <p:spPr>
              <a:xfrm flipH="1">
                <a:off x="286743" y="1019191"/>
                <a:ext cx="5436646" cy="2852685"/>
              </a:xfrm>
              <a:prstGeom prst="rect">
                <a:avLst/>
              </a:prstGeom>
            </p:spPr>
          </p:pic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2B25E49A-2683-496C-8B05-ADC7345E00E4}"/>
                  </a:ext>
                </a:extLst>
              </p:cNvPr>
              <p:cNvSpPr/>
              <p:nvPr/>
            </p:nvSpPr>
            <p:spPr>
              <a:xfrm>
                <a:off x="1395602" y="1737678"/>
                <a:ext cx="2833598" cy="26036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684709" y="1717106"/>
                <a:ext cx="83337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SIRT2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69F87F8-8A8C-4B01-90D8-A8358ABD4B3F}"/>
                  </a:ext>
                </a:extLst>
              </p:cNvPr>
              <p:cNvSpPr/>
              <p:nvPr/>
            </p:nvSpPr>
            <p:spPr>
              <a:xfrm>
                <a:off x="1374523" y="2601390"/>
                <a:ext cx="2833598" cy="22543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741006" y="4923611"/>
              <a:ext cx="8333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HPRT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CA034AE-80DD-48D9-8B99-F6A2921E1498}"/>
              </a:ext>
            </a:extLst>
          </p:cNvPr>
          <p:cNvGrpSpPr/>
          <p:nvPr/>
        </p:nvGrpSpPr>
        <p:grpSpPr>
          <a:xfrm>
            <a:off x="2732973" y="537986"/>
            <a:ext cx="2095590" cy="307777"/>
            <a:chOff x="2476205" y="1308749"/>
            <a:chExt cx="2095590" cy="307777"/>
          </a:xfrm>
        </p:grpSpPr>
        <p:sp>
          <p:nvSpPr>
            <p:cNvPr id="29" name="TextBox 28"/>
            <p:cNvSpPr txBox="1"/>
            <p:nvPr/>
          </p:nvSpPr>
          <p:spPr>
            <a:xfrm>
              <a:off x="2476205" y="1308749"/>
              <a:ext cx="8576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WT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714146" y="1316444"/>
              <a:ext cx="8576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i="1" dirty="0">
                  <a:latin typeface="Arial" panose="020B0604020202020204" pitchFamily="34" charset="0"/>
                  <a:cs typeface="Arial" panose="020B0604020202020204" pitchFamily="34" charset="0"/>
                </a:rPr>
                <a:t>Sirt2</a:t>
              </a:r>
              <a:r>
                <a:rPr lang="en-US" sz="1350" b="1" i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-/-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963AA12-FD04-452B-9D56-075698548EBA}"/>
              </a:ext>
            </a:extLst>
          </p:cNvPr>
          <p:cNvGrpSpPr/>
          <p:nvPr/>
        </p:nvGrpSpPr>
        <p:grpSpPr>
          <a:xfrm>
            <a:off x="8233217" y="959145"/>
            <a:ext cx="2095590" cy="307777"/>
            <a:chOff x="2476205" y="1308749"/>
            <a:chExt cx="2095590" cy="307777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0D8F1DD-C04A-40D1-AF26-B86ED9EF5A14}"/>
                </a:ext>
              </a:extLst>
            </p:cNvPr>
            <p:cNvSpPr txBox="1"/>
            <p:nvPr/>
          </p:nvSpPr>
          <p:spPr>
            <a:xfrm>
              <a:off x="2476205" y="1308749"/>
              <a:ext cx="8576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WT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DBFC333-9020-4167-A854-A249A50D21E7}"/>
                </a:ext>
              </a:extLst>
            </p:cNvPr>
            <p:cNvSpPr txBox="1"/>
            <p:nvPr/>
          </p:nvSpPr>
          <p:spPr>
            <a:xfrm>
              <a:off x="3714146" y="1316444"/>
              <a:ext cx="8576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i="1" dirty="0">
                  <a:latin typeface="Arial" panose="020B0604020202020204" pitchFamily="34" charset="0"/>
                  <a:cs typeface="Arial" panose="020B0604020202020204" pitchFamily="34" charset="0"/>
                </a:rPr>
                <a:t>Sirt2</a:t>
              </a:r>
              <a:r>
                <a:rPr lang="en-US" sz="1350" b="1" i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-/-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8144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Xiaoyan Yang</dc:creator>
  <cp:lastModifiedBy>Hossein Ardehali</cp:lastModifiedBy>
  <cp:revision>19</cp:revision>
  <dcterms:created xsi:type="dcterms:W3CDTF">2015-09-29T18:50:57Z</dcterms:created>
  <dcterms:modified xsi:type="dcterms:W3CDTF">2023-01-18T21:46:11Z</dcterms:modified>
</cp:coreProperties>
</file>