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5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1F3C2-4141-4BD4-8947-A67699AD77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C7E40-F303-41D5-A191-DEB4857E5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25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16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26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94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93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2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66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9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22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18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CAEA5-9CAD-4B89-A83A-91D0FBD926AE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1CCDE-4ED9-4F47-9C0C-39AF5F0A5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2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64" y="209550"/>
            <a:ext cx="3252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2-Supplemental Figure 1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35310" t="1229" r="4363" b="-1370"/>
          <a:stretch/>
        </p:blipFill>
        <p:spPr>
          <a:xfrm flipH="1">
            <a:off x="797899" y="830676"/>
            <a:ext cx="4955730" cy="364082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/>
          <a:srcRect l="20820" t="26611" r="24154" b="40448"/>
          <a:stretch/>
        </p:blipFill>
        <p:spPr>
          <a:xfrm flipH="1">
            <a:off x="682711" y="4632739"/>
            <a:ext cx="5319858" cy="1797837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AB6939D-985B-469A-B255-12B9625F9F80}"/>
              </a:ext>
            </a:extLst>
          </p:cNvPr>
          <p:cNvGrpSpPr/>
          <p:nvPr/>
        </p:nvGrpSpPr>
        <p:grpSpPr>
          <a:xfrm>
            <a:off x="6755354" y="1780054"/>
            <a:ext cx="5436646" cy="2852685"/>
            <a:chOff x="286743" y="1019191"/>
            <a:chExt cx="5436646" cy="2852685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2749849" y="2365504"/>
              <a:ext cx="1197472" cy="181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4036322" y="2354067"/>
              <a:ext cx="1197472" cy="181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/>
            <a:srcRect l="16658" t="29326" r="11577" b="37358"/>
            <a:stretch/>
          </p:blipFill>
          <p:spPr>
            <a:xfrm flipH="1">
              <a:off x="286743" y="1019191"/>
              <a:ext cx="5436646" cy="2852685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CA034AE-80DD-48D9-8B99-F6A2921E1498}"/>
              </a:ext>
            </a:extLst>
          </p:cNvPr>
          <p:cNvGrpSpPr/>
          <p:nvPr/>
        </p:nvGrpSpPr>
        <p:grpSpPr>
          <a:xfrm>
            <a:off x="2732973" y="537986"/>
            <a:ext cx="2095590" cy="307777"/>
            <a:chOff x="2476205" y="1308749"/>
            <a:chExt cx="2095590" cy="307777"/>
          </a:xfrm>
        </p:grpSpPr>
        <p:sp>
          <p:nvSpPr>
            <p:cNvPr id="29" name="TextBox 28"/>
            <p:cNvSpPr txBox="1"/>
            <p:nvPr/>
          </p:nvSpPr>
          <p:spPr>
            <a:xfrm>
              <a:off x="2476205" y="1308749"/>
              <a:ext cx="8576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WT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714146" y="1316444"/>
              <a:ext cx="8576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i="1" dirty="0">
                  <a:latin typeface="Arial" panose="020B0604020202020204" pitchFamily="34" charset="0"/>
                  <a:cs typeface="Arial" panose="020B0604020202020204" pitchFamily="34" charset="0"/>
                </a:rPr>
                <a:t>Sirt2</a:t>
              </a:r>
              <a:r>
                <a:rPr lang="en-US" sz="1350" b="1" i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-/-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963AA12-FD04-452B-9D56-075698548EBA}"/>
              </a:ext>
            </a:extLst>
          </p:cNvPr>
          <p:cNvGrpSpPr/>
          <p:nvPr/>
        </p:nvGrpSpPr>
        <p:grpSpPr>
          <a:xfrm>
            <a:off x="8233217" y="959145"/>
            <a:ext cx="2095590" cy="307777"/>
            <a:chOff x="2476205" y="1308749"/>
            <a:chExt cx="2095590" cy="307777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0D8F1DD-C04A-40D1-AF26-B86ED9EF5A14}"/>
                </a:ext>
              </a:extLst>
            </p:cNvPr>
            <p:cNvSpPr txBox="1"/>
            <p:nvPr/>
          </p:nvSpPr>
          <p:spPr>
            <a:xfrm>
              <a:off x="2476205" y="1308749"/>
              <a:ext cx="8576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WT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DBFC333-9020-4167-A854-A249A50D21E7}"/>
                </a:ext>
              </a:extLst>
            </p:cNvPr>
            <p:cNvSpPr txBox="1"/>
            <p:nvPr/>
          </p:nvSpPr>
          <p:spPr>
            <a:xfrm>
              <a:off x="3714146" y="1316444"/>
              <a:ext cx="8576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b="1" i="1" dirty="0">
                  <a:latin typeface="Arial" panose="020B0604020202020204" pitchFamily="34" charset="0"/>
                  <a:cs typeface="Arial" panose="020B0604020202020204" pitchFamily="34" charset="0"/>
                </a:rPr>
                <a:t>Sirt2</a:t>
              </a:r>
              <a:r>
                <a:rPr lang="en-US" sz="1350" b="1" i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-/-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8144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Xiaoyan Yang</dc:creator>
  <cp:lastModifiedBy>Hossein Ardehali</cp:lastModifiedBy>
  <cp:revision>20</cp:revision>
  <dcterms:created xsi:type="dcterms:W3CDTF">2015-09-29T18:50:57Z</dcterms:created>
  <dcterms:modified xsi:type="dcterms:W3CDTF">2023-01-24T20:27:30Z</dcterms:modified>
</cp:coreProperties>
</file>