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46D14-A021-2F21-2F61-1EE0E8B5B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D998F5-DE28-481B-7C9E-47E802AC8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D7F37-7AF4-0428-51F8-1A7C9657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2FE2E-C263-3AA9-A6E6-9B8DEC54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9CB1D-CAB7-6F38-F956-06A05CB10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3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FD41-1E08-A5F5-7F67-E1AE388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DA334F-FBA5-85EA-DFB9-AE7A2ABA8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146A3-3EB1-2A6F-9E36-3CED82875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77F83-142B-EF6B-52BF-464A7E4B8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32CBE-CC3D-9DAE-012A-9749749ED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9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9763C5-0D9A-ABE0-6220-DB2FE5183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18A11-5FFD-8010-1A57-A7B339267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D7FD6-65B7-6D95-A03E-D283D6DC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5A506-415D-82EF-0B48-B124ED185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D13EE-5EEE-9E81-6221-8A9D545E3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3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8AA8C-5CF4-2374-7D5E-C1C66DAB5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FCA09-92B9-926C-0EAB-F7C95B3BE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D8765-F645-6E0E-F5C2-BF452E16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74A96-384C-1B4B-D9B0-CAE9127BE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E33C7-A24D-DC9B-3C85-0F0813E05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8FB86-35E2-8298-39C6-D07C32EBB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61E03-9FDE-D37F-ED67-81B1D38BA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C9AB5-7272-2DD1-E2BC-380CB33F0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E7978-77B6-EFB1-CB36-0B7610788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69915-B51C-9FD9-A621-806A83313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91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12738-5C8F-9351-D1C4-418ED9789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A1223-EC2C-9B6B-9C48-19A77B808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5EF55-6C8E-E889-6E68-2749B9D5C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A57679-8BBA-11DF-3C3D-DCF98581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2375A-B181-E01D-FF81-5D8F4571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ABDCE-1B24-5E0F-C57C-35B95B14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24875-400B-CA52-2EBF-DF03E3E12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CC2E7-A462-0D27-B46D-1E41E3583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864EF-6519-48F8-F57E-C826E5A84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F9E618-9978-1B93-2962-2F3E20E4CF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259DC-B267-DA26-E4B2-BF72499503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C2079-782A-DFB7-A49B-F506C35D6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E3DD97-BEA1-A1A7-D996-384D9A963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84CFC7-EAE1-E83E-343A-575CD97F6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5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1E6F4-1DA1-C571-D09D-696FA0CC8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60C04C-3909-D87B-C1CD-04FD2B0BA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525FDE-E27B-157E-6753-DF0C3B7CD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061685-5BAC-42FF-330E-3E19FEDE8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1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CA190D-C048-AECA-8E45-597BCC1C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6DF013-794E-2DF8-BC98-5E98F0791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511F8A-7377-14D6-6A9D-BA0DA54FC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4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FB291-99EE-E11C-2A6A-BC3721F95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04E48-8EDE-7B22-852A-B2B7D53C9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F690C-529F-1098-90B9-2F164FD68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B6F79-3994-FECF-0AA1-30AD0B94E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3D77A-0BD1-707F-0740-5594BA689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B00C6-CD4C-707E-0468-517824F7E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9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258B1-85B2-40DD-2400-6AB5A8B1B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F82A4C-CA6D-104F-2CB8-F3B06D6BA0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464FF4-F0E1-B60F-F6B0-7B58C3D89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AFD3D8-5F3D-B633-EE9C-36F09B483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5D5C2-5079-90D5-1F2D-150826F3B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8D819-59D2-9E57-FB7D-CF0C05348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88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B14E1F-E5E9-2717-C92C-74A428A6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D8B11-A1B6-4622-2E19-09DEBD3E9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2DCC3-6A9E-5C97-623D-9AE59B63E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77B8A-B1C0-ED3A-297B-6A5563920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092A0-2B5E-28A1-38FC-0F608F7A7C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4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1F0281-49F3-3E44-268F-BDB90C3C6D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226" t="4238" r="17640" b="47897"/>
          <a:stretch/>
        </p:blipFill>
        <p:spPr>
          <a:xfrm>
            <a:off x="1132564" y="430803"/>
            <a:ext cx="3645256" cy="37795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F52F39-656F-7254-463B-C02849F040A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411" t="5643" r="18458" b="44059"/>
          <a:stretch/>
        </p:blipFill>
        <p:spPr>
          <a:xfrm>
            <a:off x="453154" y="4537437"/>
            <a:ext cx="5004076" cy="217424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81CD12-0655-17A7-D9F5-68C65084DF7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667" t="6170" r="27184" b="52072"/>
          <a:stretch/>
        </p:blipFill>
        <p:spPr>
          <a:xfrm>
            <a:off x="6676324" y="4131425"/>
            <a:ext cx="5062522" cy="22943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A97B58-4F87-5453-04E3-E3C0010D7B7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178" t="4765" r="24184" b="42659"/>
          <a:stretch/>
        </p:blipFill>
        <p:spPr>
          <a:xfrm>
            <a:off x="6977150" y="789710"/>
            <a:ext cx="4312266" cy="277645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30987FD-80D3-2365-9E73-92F3E51C1991}"/>
              </a:ext>
            </a:extLst>
          </p:cNvPr>
          <p:cNvSpPr/>
          <p:nvPr/>
        </p:nvSpPr>
        <p:spPr>
          <a:xfrm>
            <a:off x="1087120" y="6350000"/>
            <a:ext cx="4297680" cy="2844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6E9C316-B7AC-09F4-C5A8-C25B01407283}"/>
              </a:ext>
            </a:extLst>
          </p:cNvPr>
          <p:cNvSpPr/>
          <p:nvPr/>
        </p:nvSpPr>
        <p:spPr>
          <a:xfrm>
            <a:off x="1538779" y="1797396"/>
            <a:ext cx="3108036" cy="18103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769414-7F74-F1C6-E791-12E567EDDECA}"/>
              </a:ext>
            </a:extLst>
          </p:cNvPr>
          <p:cNvSpPr txBox="1"/>
          <p:nvPr/>
        </p:nvSpPr>
        <p:spPr>
          <a:xfrm>
            <a:off x="2593571" y="68860"/>
            <a:ext cx="7612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SIRT1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FCE69B-AB0A-F13C-21E4-260E2FAB417D}"/>
              </a:ext>
            </a:extLst>
          </p:cNvPr>
          <p:cNvSpPr txBox="1"/>
          <p:nvPr/>
        </p:nvSpPr>
        <p:spPr>
          <a:xfrm>
            <a:off x="2574575" y="4233712"/>
            <a:ext cx="764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SIRT3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8BAD49-93CD-A3DC-B328-CC0D751273DC}"/>
              </a:ext>
            </a:extLst>
          </p:cNvPr>
          <p:cNvSpPr/>
          <p:nvPr/>
        </p:nvSpPr>
        <p:spPr>
          <a:xfrm>
            <a:off x="7355734" y="4994100"/>
            <a:ext cx="4297680" cy="4257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BB3A45-3A43-B481-50EF-FE16F11D85C1}"/>
              </a:ext>
            </a:extLst>
          </p:cNvPr>
          <p:cNvSpPr/>
          <p:nvPr/>
        </p:nvSpPr>
        <p:spPr>
          <a:xfrm>
            <a:off x="7412335" y="2445790"/>
            <a:ext cx="3502276" cy="32234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830C32-F3C6-3CBD-0766-ED4E4B2F20E8}"/>
              </a:ext>
            </a:extLst>
          </p:cNvPr>
          <p:cNvSpPr txBox="1"/>
          <p:nvPr/>
        </p:nvSpPr>
        <p:spPr>
          <a:xfrm>
            <a:off x="8731490" y="395918"/>
            <a:ext cx="764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SIRT2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CC8DE7-93FB-2E84-021C-29513AE8B6AF}"/>
              </a:ext>
            </a:extLst>
          </p:cNvPr>
          <p:cNvSpPr txBox="1"/>
          <p:nvPr/>
        </p:nvSpPr>
        <p:spPr>
          <a:xfrm>
            <a:off x="8980516" y="3730527"/>
            <a:ext cx="11055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b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-Tubulin</a:t>
            </a:r>
          </a:p>
        </p:txBody>
      </p:sp>
    </p:spTree>
    <p:extLst>
      <p:ext uri="{BB962C8B-B14F-4D97-AF65-F5344CB8AC3E}">
        <p14:creationId xmlns:p14="http://schemas.microsoft.com/office/powerpoint/2010/main" val="3025134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Hossein Ardehali</dc:creator>
  <cp:lastModifiedBy>Hossein Ardehali</cp:lastModifiedBy>
  <cp:revision>1</cp:revision>
  <dcterms:created xsi:type="dcterms:W3CDTF">2023-08-16T15:13:08Z</dcterms:created>
  <dcterms:modified xsi:type="dcterms:W3CDTF">2023-08-16T15:21:13Z</dcterms:modified>
</cp:coreProperties>
</file>