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1" r:id="rId3"/>
    <p:sldId id="273" r:id="rId4"/>
    <p:sldId id="275" r:id="rId5"/>
    <p:sldId id="276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201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F182-9142-47FD-B435-3A172DEDF057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09A8-5DBF-49F7-A15C-D845C83016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38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F182-9142-47FD-B435-3A172DEDF057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09A8-5DBF-49F7-A15C-D845C83016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87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F182-9142-47FD-B435-3A172DEDF057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09A8-5DBF-49F7-A15C-D845C83016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07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F182-9142-47FD-B435-3A172DEDF057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09A8-5DBF-49F7-A15C-D845C83016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84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F182-9142-47FD-B435-3A172DEDF057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09A8-5DBF-49F7-A15C-D845C83016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5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F182-9142-47FD-B435-3A172DEDF057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09A8-5DBF-49F7-A15C-D845C83016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03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F182-9142-47FD-B435-3A172DEDF057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09A8-5DBF-49F7-A15C-D845C83016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05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F182-9142-47FD-B435-3A172DEDF057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09A8-5DBF-49F7-A15C-D845C83016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9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F182-9142-47FD-B435-3A172DEDF057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09A8-5DBF-49F7-A15C-D845C83016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72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F182-9142-47FD-B435-3A172DEDF057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09A8-5DBF-49F7-A15C-D845C83016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2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F182-9142-47FD-B435-3A172DEDF057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09A8-5DBF-49F7-A15C-D845C83016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80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1F182-9142-47FD-B435-3A172DEDF057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A09A8-5DBF-49F7-A15C-D845C83016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6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691399C-DE61-4269-A390-335E51F4AEFA}"/>
              </a:ext>
            </a:extLst>
          </p:cNvPr>
          <p:cNvGrpSpPr/>
          <p:nvPr/>
        </p:nvGrpSpPr>
        <p:grpSpPr>
          <a:xfrm>
            <a:off x="2845348" y="98424"/>
            <a:ext cx="5434039" cy="3749831"/>
            <a:chOff x="3256828" y="158905"/>
            <a:chExt cx="5434039" cy="374983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76E8882-B9F3-4500-B768-79E1E7236808}"/>
                </a:ext>
              </a:extLst>
            </p:cNvPr>
            <p:cNvGrpSpPr/>
            <p:nvPr/>
          </p:nvGrpSpPr>
          <p:grpSpPr>
            <a:xfrm>
              <a:off x="3256828" y="158905"/>
              <a:ext cx="5434039" cy="3749831"/>
              <a:chOff x="3256828" y="158905"/>
              <a:chExt cx="5434039" cy="3749831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AEE47A7-43BA-439F-8CBA-5BA8D59E564E}"/>
                  </a:ext>
                </a:extLst>
              </p:cNvPr>
              <p:cNvGrpSpPr/>
              <p:nvPr/>
            </p:nvGrpSpPr>
            <p:grpSpPr>
              <a:xfrm>
                <a:off x="3256828" y="158905"/>
                <a:ext cx="5434039" cy="3749831"/>
                <a:chOff x="-969223" y="328475"/>
                <a:chExt cx="5434039" cy="3749831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4774DDB7-6F79-4668-83A7-2FDCF12901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/>
                <a:srcRect l="72859" t="35925" r="335" b="38967"/>
                <a:stretch/>
              </p:blipFill>
              <p:spPr>
                <a:xfrm flipH="1">
                  <a:off x="-969223" y="328475"/>
                  <a:ext cx="5434039" cy="3749831"/>
                </a:xfrm>
                <a:prstGeom prst="rect">
                  <a:avLst/>
                </a:prstGeom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7F3E464-15D3-413C-B934-BEB075D03266}"/>
                    </a:ext>
                  </a:extLst>
                </p:cNvPr>
                <p:cNvSpPr/>
                <p:nvPr/>
              </p:nvSpPr>
              <p:spPr>
                <a:xfrm>
                  <a:off x="884183" y="1388921"/>
                  <a:ext cx="955333" cy="32642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FADAE13-256D-47EA-BD3F-8254EE0DD3C3}"/>
                    </a:ext>
                  </a:extLst>
                </p:cNvPr>
                <p:cNvSpPr/>
                <p:nvPr/>
              </p:nvSpPr>
              <p:spPr>
                <a:xfrm>
                  <a:off x="2740141" y="1360762"/>
                  <a:ext cx="439543" cy="35626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0D4360-859F-4C9D-8FA2-CF7A93B48B1C}"/>
                  </a:ext>
                </a:extLst>
              </p:cNvPr>
              <p:cNvSpPr txBox="1"/>
              <p:nvPr/>
            </p:nvSpPr>
            <p:spPr>
              <a:xfrm>
                <a:off x="4381567" y="1194247"/>
                <a:ext cx="6804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NRF2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F40FFE-2807-4F42-9185-5707B1CB5AF0}"/>
                </a:ext>
              </a:extLst>
            </p:cNvPr>
            <p:cNvGrpSpPr/>
            <p:nvPr/>
          </p:nvGrpSpPr>
          <p:grpSpPr>
            <a:xfrm>
              <a:off x="4922876" y="257134"/>
              <a:ext cx="1751766" cy="570274"/>
              <a:chOff x="4922876" y="257134"/>
              <a:chExt cx="1751766" cy="570274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A83C33-A4F3-4ACE-A59C-C3BB1F6F3982}"/>
                  </a:ext>
                </a:extLst>
              </p:cNvPr>
              <p:cNvSpPr txBox="1"/>
              <p:nvPr/>
            </p:nvSpPr>
            <p:spPr>
              <a:xfrm flipH="1">
                <a:off x="4922876" y="573492"/>
                <a:ext cx="74978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IP: IgG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507583-B61F-4860-8A93-886423FB59C9}"/>
                  </a:ext>
                </a:extLst>
              </p:cNvPr>
              <p:cNvSpPr txBox="1"/>
              <p:nvPr/>
            </p:nvSpPr>
            <p:spPr>
              <a:xfrm flipH="1">
                <a:off x="5469596" y="572078"/>
                <a:ext cx="64949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SIRT2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15C4CD9-5566-4D4C-8447-FF000EA9F36A}"/>
                  </a:ext>
                </a:extLst>
              </p:cNvPr>
              <p:cNvCxnSpPr/>
              <p:nvPr/>
            </p:nvCxnSpPr>
            <p:spPr>
              <a:xfrm>
                <a:off x="5062037" y="533856"/>
                <a:ext cx="92704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A8F985-0169-4EF2-B223-FCB4B0D4FD3C}"/>
                  </a:ext>
                </a:extLst>
              </p:cNvPr>
              <p:cNvSpPr txBox="1"/>
              <p:nvPr/>
            </p:nvSpPr>
            <p:spPr>
              <a:xfrm flipH="1">
                <a:off x="4999388" y="257134"/>
                <a:ext cx="16752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WT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30EF45-36A2-4550-8BEB-A531129FE109}"/>
                </a:ext>
              </a:extLst>
            </p:cNvPr>
            <p:cNvSpPr txBox="1"/>
            <p:nvPr/>
          </p:nvSpPr>
          <p:spPr>
            <a:xfrm flipH="1">
              <a:off x="6858980" y="580068"/>
              <a:ext cx="11584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Input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09B862C-5FA8-41C1-A706-1544BF289F2A}"/>
              </a:ext>
            </a:extLst>
          </p:cNvPr>
          <p:cNvGrpSpPr/>
          <p:nvPr/>
        </p:nvGrpSpPr>
        <p:grpSpPr>
          <a:xfrm>
            <a:off x="3377007" y="3470994"/>
            <a:ext cx="5170599" cy="3432362"/>
            <a:chOff x="3251715" y="3946681"/>
            <a:chExt cx="5170599" cy="343236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F28FBE4-F172-4116-9DB9-E36E0D093BAA}"/>
                </a:ext>
              </a:extLst>
            </p:cNvPr>
            <p:cNvGrpSpPr/>
            <p:nvPr/>
          </p:nvGrpSpPr>
          <p:grpSpPr>
            <a:xfrm>
              <a:off x="3251715" y="3946681"/>
              <a:ext cx="5170599" cy="3432362"/>
              <a:chOff x="399140" y="2805826"/>
              <a:chExt cx="5170599" cy="343236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768BF3B-0BF4-4F67-8415-BBE710326A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12" t="51017" r="20954" b="32164"/>
              <a:stretch/>
            </p:blipFill>
            <p:spPr>
              <a:xfrm flipH="1">
                <a:off x="399140" y="2805826"/>
                <a:ext cx="5170599" cy="3432362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461681-458E-4569-8955-E9D6391D4E57}"/>
                  </a:ext>
                </a:extLst>
              </p:cNvPr>
              <p:cNvSpPr/>
              <p:nvPr/>
            </p:nvSpPr>
            <p:spPr>
              <a:xfrm>
                <a:off x="1617894" y="4826750"/>
                <a:ext cx="965508" cy="2485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38AA722-8788-42E2-A033-361E0372E992}"/>
                  </a:ext>
                </a:extLst>
              </p:cNvPr>
              <p:cNvSpPr/>
              <p:nvPr/>
            </p:nvSpPr>
            <p:spPr>
              <a:xfrm>
                <a:off x="3394546" y="4825167"/>
                <a:ext cx="482928" cy="2485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D05719-E48F-40D7-870C-0003B4C5BA5A}"/>
                </a:ext>
              </a:extLst>
            </p:cNvPr>
            <p:cNvSpPr txBox="1"/>
            <p:nvPr/>
          </p:nvSpPr>
          <p:spPr>
            <a:xfrm>
              <a:off x="3692072" y="5784422"/>
              <a:ext cx="680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SIRT2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CA158BB-41DF-4E45-AC1F-6E27ADE6497E}"/>
              </a:ext>
            </a:extLst>
          </p:cNvPr>
          <p:cNvSpPr txBox="1"/>
          <p:nvPr/>
        </p:nvSpPr>
        <p:spPr>
          <a:xfrm>
            <a:off x="1673760" y="279553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Figure 5A</a:t>
            </a:r>
          </a:p>
        </p:txBody>
      </p:sp>
    </p:spTree>
    <p:extLst>
      <p:ext uri="{BB962C8B-B14F-4D97-AF65-F5344CB8AC3E}">
        <p14:creationId xmlns:p14="http://schemas.microsoft.com/office/powerpoint/2010/main" val="1882208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36C49B8-1F1B-420F-8E66-97472882A3DE}"/>
              </a:ext>
            </a:extLst>
          </p:cNvPr>
          <p:cNvGrpSpPr/>
          <p:nvPr/>
        </p:nvGrpSpPr>
        <p:grpSpPr>
          <a:xfrm>
            <a:off x="3360837" y="381354"/>
            <a:ext cx="4230653" cy="2975853"/>
            <a:chOff x="3093857" y="208428"/>
            <a:chExt cx="4230653" cy="29758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519915-6C03-4E87-87E6-B4E4E74A2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85" t="74557" r="15491" b="1846"/>
            <a:stretch/>
          </p:blipFill>
          <p:spPr>
            <a:xfrm rot="10800000" flipH="1">
              <a:off x="3093857" y="742335"/>
              <a:ext cx="3789450" cy="2441946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FE9F91E-A01F-4545-A62C-422957A19EF0}"/>
                </a:ext>
              </a:extLst>
            </p:cNvPr>
            <p:cNvGrpSpPr/>
            <p:nvPr/>
          </p:nvGrpSpPr>
          <p:grpSpPr>
            <a:xfrm>
              <a:off x="4143266" y="208428"/>
              <a:ext cx="3181244" cy="573582"/>
              <a:chOff x="3680417" y="841389"/>
              <a:chExt cx="3181244" cy="573582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461B8A-B0FE-49B7-B5BC-A916A7D89905}"/>
                  </a:ext>
                </a:extLst>
              </p:cNvPr>
              <p:cNvSpPr txBox="1"/>
              <p:nvPr/>
            </p:nvSpPr>
            <p:spPr>
              <a:xfrm flipH="1">
                <a:off x="3680417" y="841389"/>
                <a:ext cx="31812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IP: anti-Acetyl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2BD0F6D-77BB-4224-90A0-B3CB7606D682}"/>
                  </a:ext>
                </a:extLst>
              </p:cNvPr>
              <p:cNvGrpSpPr/>
              <p:nvPr/>
            </p:nvGrpSpPr>
            <p:grpSpPr>
              <a:xfrm>
                <a:off x="3743172" y="878288"/>
                <a:ext cx="2730534" cy="536683"/>
                <a:chOff x="3870068" y="852238"/>
                <a:chExt cx="2730534" cy="536683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A15886D-D29D-4C28-A9CF-D4426CBE2686}"/>
                    </a:ext>
                  </a:extLst>
                </p:cNvPr>
                <p:cNvSpPr txBox="1"/>
                <p:nvPr/>
              </p:nvSpPr>
              <p:spPr>
                <a:xfrm flipH="1">
                  <a:off x="5519911" y="861863"/>
                  <a:ext cx="56092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Input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E78B548-CCBA-4DAB-995C-717D4FFE32D4}"/>
                    </a:ext>
                  </a:extLst>
                </p:cNvPr>
                <p:cNvSpPr txBox="1"/>
                <p:nvPr/>
              </p:nvSpPr>
              <p:spPr>
                <a:xfrm flipH="1">
                  <a:off x="5739794" y="1120808"/>
                  <a:ext cx="860808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SIRT2</a:t>
                  </a:r>
                  <a:r>
                    <a:rPr lang="en-US" sz="1050" b="1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-/-</a:t>
                  </a:r>
                </a:p>
              </p:txBody>
            </p: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D7746B0B-3897-4B35-A6CB-31723375B32B}"/>
                    </a:ext>
                  </a:extLst>
                </p:cNvPr>
                <p:cNvCxnSpPr/>
                <p:nvPr/>
              </p:nvCxnSpPr>
              <p:spPr>
                <a:xfrm flipH="1">
                  <a:off x="5482093" y="1117758"/>
                  <a:ext cx="603909" cy="498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417B4432-2831-4640-B80F-BDEFC30F28A5}"/>
                    </a:ext>
                  </a:extLst>
                </p:cNvPr>
                <p:cNvCxnSpPr/>
                <p:nvPr/>
              </p:nvCxnSpPr>
              <p:spPr>
                <a:xfrm flipH="1" flipV="1">
                  <a:off x="4910862" y="1118804"/>
                  <a:ext cx="300760" cy="252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4FAF92-303E-4E7F-A7E8-052296FDFA7F}"/>
                    </a:ext>
                  </a:extLst>
                </p:cNvPr>
                <p:cNvSpPr txBox="1"/>
                <p:nvPr/>
              </p:nvSpPr>
              <p:spPr>
                <a:xfrm flipH="1">
                  <a:off x="4814865" y="852238"/>
                  <a:ext cx="116419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IP: IgG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158A129-0258-454E-9597-71CEA2EF8EAE}"/>
                    </a:ext>
                  </a:extLst>
                </p:cNvPr>
                <p:cNvSpPr txBox="1"/>
                <p:nvPr/>
              </p:nvSpPr>
              <p:spPr>
                <a:xfrm flipH="1">
                  <a:off x="5477344" y="1123863"/>
                  <a:ext cx="719343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  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72EA121-9BAB-4BD0-9346-16A95319B9FC}"/>
                    </a:ext>
                  </a:extLst>
                </p:cNvPr>
                <p:cNvSpPr txBox="1"/>
                <p:nvPr/>
              </p:nvSpPr>
              <p:spPr>
                <a:xfrm flipH="1">
                  <a:off x="4247574" y="1122325"/>
                  <a:ext cx="88999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SIRT2</a:t>
                  </a:r>
                  <a:r>
                    <a:rPr lang="en-US" sz="1050" b="1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-/-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64B58C2-448B-4E97-9651-E1974DF496BD}"/>
                    </a:ext>
                  </a:extLst>
                </p:cNvPr>
                <p:cNvSpPr txBox="1"/>
                <p:nvPr/>
              </p:nvSpPr>
              <p:spPr>
                <a:xfrm flipH="1">
                  <a:off x="3870068" y="1123129"/>
                  <a:ext cx="485943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D8C9E3D-56CF-46E3-9E72-B892F5F5BA13}"/>
                    </a:ext>
                  </a:extLst>
                </p:cNvPr>
                <p:cNvSpPr txBox="1"/>
                <p:nvPr/>
              </p:nvSpPr>
              <p:spPr>
                <a:xfrm flipH="1">
                  <a:off x="4893681" y="1135005"/>
                  <a:ext cx="436107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7BA8A4BA-1C2C-4E0C-AA62-5245AD14BE55}"/>
                    </a:ext>
                  </a:extLst>
                </p:cNvPr>
                <p:cNvCxnSpPr/>
                <p:nvPr/>
              </p:nvCxnSpPr>
              <p:spPr>
                <a:xfrm flipH="1" flipV="1">
                  <a:off x="3929445" y="1117758"/>
                  <a:ext cx="813199" cy="15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8B81A6-4C4B-40B6-B05A-447A219F7792}"/>
                </a:ext>
              </a:extLst>
            </p:cNvPr>
            <p:cNvSpPr/>
            <p:nvPr/>
          </p:nvSpPr>
          <p:spPr>
            <a:xfrm>
              <a:off x="4297061" y="1851947"/>
              <a:ext cx="2346466" cy="2605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7B8898-5AF0-42F5-8A11-68840404E263}"/>
              </a:ext>
            </a:extLst>
          </p:cNvPr>
          <p:cNvGrpSpPr/>
          <p:nvPr/>
        </p:nvGrpSpPr>
        <p:grpSpPr>
          <a:xfrm>
            <a:off x="3405546" y="3402662"/>
            <a:ext cx="3880061" cy="2108879"/>
            <a:chOff x="3228275" y="3620282"/>
            <a:chExt cx="3880061" cy="21088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BE99197-5E20-43A5-8B23-45EFB1F39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29220" t="32716" r="27337" b="43904"/>
            <a:stretch/>
          </p:blipFill>
          <p:spPr>
            <a:xfrm flipH="1">
              <a:off x="3228275" y="3620282"/>
              <a:ext cx="3880061" cy="210887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6627448-176F-4C34-8094-D05EBE6EEABE}"/>
                </a:ext>
              </a:extLst>
            </p:cNvPr>
            <p:cNvSpPr txBox="1"/>
            <p:nvPr/>
          </p:nvSpPr>
          <p:spPr>
            <a:xfrm>
              <a:off x="3610797" y="4236427"/>
              <a:ext cx="10862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GAPDH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3CBD658-0D36-477E-A559-8BAF56A80256}"/>
                </a:ext>
              </a:extLst>
            </p:cNvPr>
            <p:cNvSpPr/>
            <p:nvPr/>
          </p:nvSpPr>
          <p:spPr>
            <a:xfrm>
              <a:off x="4302931" y="4515258"/>
              <a:ext cx="2346466" cy="2605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9D946C1-3D13-4170-8A0E-C4D2CFD1EC33}"/>
              </a:ext>
            </a:extLst>
          </p:cNvPr>
          <p:cNvSpPr txBox="1"/>
          <p:nvPr/>
        </p:nvSpPr>
        <p:spPr>
          <a:xfrm>
            <a:off x="1673760" y="279553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Figure 5B</a:t>
            </a:r>
          </a:p>
        </p:txBody>
      </p:sp>
    </p:spTree>
    <p:extLst>
      <p:ext uri="{BB962C8B-B14F-4D97-AF65-F5344CB8AC3E}">
        <p14:creationId xmlns:p14="http://schemas.microsoft.com/office/powerpoint/2010/main" val="1728087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1517496-E45A-457B-9EC9-96BE05C59D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" t="24613" r="55359" b="39094"/>
          <a:stretch/>
        </p:blipFill>
        <p:spPr>
          <a:xfrm>
            <a:off x="1575503" y="2811033"/>
            <a:ext cx="5117341" cy="23741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1AD518-A794-43A6-8FC0-A8525E6238E2}"/>
              </a:ext>
            </a:extLst>
          </p:cNvPr>
          <p:cNvGrpSpPr/>
          <p:nvPr/>
        </p:nvGrpSpPr>
        <p:grpSpPr>
          <a:xfrm>
            <a:off x="1648284" y="308194"/>
            <a:ext cx="5181200" cy="2677398"/>
            <a:chOff x="3184121" y="500282"/>
            <a:chExt cx="5181200" cy="267739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709F4F4-95E3-4103-9F71-B9E7620CD6FF}"/>
                </a:ext>
              </a:extLst>
            </p:cNvPr>
            <p:cNvGrpSpPr/>
            <p:nvPr/>
          </p:nvGrpSpPr>
          <p:grpSpPr>
            <a:xfrm>
              <a:off x="3184121" y="500282"/>
              <a:ext cx="5181200" cy="2677398"/>
              <a:chOff x="324426" y="2053491"/>
              <a:chExt cx="5181200" cy="2677398"/>
            </a:xfrm>
          </p:grpSpPr>
          <p:pic>
            <p:nvPicPr>
              <p:cNvPr id="8" name="Picture 7" descr="Graphical user interface&#10;&#10;Description automatically generated with medium confidence">
                <a:extLst>
                  <a:ext uri="{FF2B5EF4-FFF2-40B4-BE49-F238E27FC236}">
                    <a16:creationId xmlns:a16="http://schemas.microsoft.com/office/drawing/2014/main" id="{1373E49A-A117-4644-A813-3516E68151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876" t="26608" r="4491" b="34804"/>
              <a:stretch/>
            </p:blipFill>
            <p:spPr>
              <a:xfrm>
                <a:off x="324426" y="2053491"/>
                <a:ext cx="5181200" cy="267739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F5544A2-71AE-40F3-8A5A-FD7DA7F9C490}"/>
                  </a:ext>
                </a:extLst>
              </p:cNvPr>
              <p:cNvSpPr/>
              <p:nvPr/>
            </p:nvSpPr>
            <p:spPr>
              <a:xfrm>
                <a:off x="1158005" y="3097408"/>
                <a:ext cx="4210981" cy="33050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3BFD78-B50F-4DD8-9A8F-14339DB045E6}"/>
                </a:ext>
              </a:extLst>
            </p:cNvPr>
            <p:cNvSpPr txBox="1"/>
            <p:nvPr/>
          </p:nvSpPr>
          <p:spPr>
            <a:xfrm>
              <a:off x="4029346" y="1164078"/>
              <a:ext cx="585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NRF2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7D62B6-8656-49A8-89DD-89008FD5358B}"/>
              </a:ext>
            </a:extLst>
          </p:cNvPr>
          <p:cNvGrpSpPr/>
          <p:nvPr/>
        </p:nvGrpSpPr>
        <p:grpSpPr>
          <a:xfrm>
            <a:off x="1443823" y="4770604"/>
            <a:ext cx="5590122" cy="1902773"/>
            <a:chOff x="271357" y="2666597"/>
            <a:chExt cx="5590122" cy="1902773"/>
          </a:xfrm>
        </p:grpSpPr>
        <p:pic>
          <p:nvPicPr>
            <p:cNvPr id="11" name="Picture 10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E59B789D-C3EA-47DA-9CFB-CB3E50345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24" t="63644" r="51471" b="6084"/>
            <a:stretch/>
          </p:blipFill>
          <p:spPr>
            <a:xfrm>
              <a:off x="271357" y="2666597"/>
              <a:ext cx="5590122" cy="190277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FCD49D-2F48-43BB-9FC2-D2D4803DB6A4}"/>
                </a:ext>
              </a:extLst>
            </p:cNvPr>
            <p:cNvSpPr/>
            <p:nvPr/>
          </p:nvSpPr>
          <p:spPr>
            <a:xfrm>
              <a:off x="1157702" y="3759287"/>
              <a:ext cx="4210981" cy="33050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46C5004-9F90-45F3-88C7-D5E2300EEDE4}"/>
              </a:ext>
            </a:extLst>
          </p:cNvPr>
          <p:cNvSpPr txBox="1"/>
          <p:nvPr/>
        </p:nvSpPr>
        <p:spPr>
          <a:xfrm>
            <a:off x="643950" y="217609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Figure 5C</a:t>
            </a:r>
          </a:p>
        </p:txBody>
      </p:sp>
    </p:spTree>
    <p:extLst>
      <p:ext uri="{BB962C8B-B14F-4D97-AF65-F5344CB8AC3E}">
        <p14:creationId xmlns:p14="http://schemas.microsoft.com/office/powerpoint/2010/main" val="3059553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C97398-F6C2-4DCD-A2E3-451AF903F8DA}"/>
              </a:ext>
            </a:extLst>
          </p:cNvPr>
          <p:cNvGrpSpPr/>
          <p:nvPr/>
        </p:nvGrpSpPr>
        <p:grpSpPr>
          <a:xfrm>
            <a:off x="1929644" y="1219856"/>
            <a:ext cx="3024050" cy="2234244"/>
            <a:chOff x="2006993" y="1172842"/>
            <a:chExt cx="3024050" cy="22342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F24CCB3-1D18-4F3E-AF6B-7B881484E057}"/>
                </a:ext>
              </a:extLst>
            </p:cNvPr>
            <p:cNvGrpSpPr/>
            <p:nvPr/>
          </p:nvGrpSpPr>
          <p:grpSpPr>
            <a:xfrm>
              <a:off x="2006993" y="1172842"/>
              <a:ext cx="3024050" cy="2234244"/>
              <a:chOff x="5265040" y="3159064"/>
              <a:chExt cx="3024050" cy="223424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0B9B6B2-8CC5-4EC4-95A6-CD21CDCAEE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1000" contrast="45000"/>
                        </a14:imgEffect>
                      </a14:imgLayer>
                    </a14:imgProps>
                  </a:ext>
                </a:extLst>
              </a:blip>
              <a:srcRect l="7729" t="45344" r="56618" b="24906"/>
              <a:stretch/>
            </p:blipFill>
            <p:spPr>
              <a:xfrm>
                <a:off x="5265040" y="3159064"/>
                <a:ext cx="3024050" cy="2234244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3FAFF75-B484-41CA-AF79-4680D0AD6023}"/>
                  </a:ext>
                </a:extLst>
              </p:cNvPr>
              <p:cNvSpPr/>
              <p:nvPr/>
            </p:nvSpPr>
            <p:spPr>
              <a:xfrm>
                <a:off x="7123152" y="4705037"/>
                <a:ext cx="1165937" cy="40527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AE274C-2727-455D-B225-8F26F0CDCCEE}"/>
                </a:ext>
              </a:extLst>
            </p:cNvPr>
            <p:cNvSpPr txBox="1"/>
            <p:nvPr/>
          </p:nvSpPr>
          <p:spPr>
            <a:xfrm>
              <a:off x="2127450" y="2499309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SIRT2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D0A89D-C968-4C3A-A99F-557BE41BE2B3}"/>
              </a:ext>
            </a:extLst>
          </p:cNvPr>
          <p:cNvGrpSpPr/>
          <p:nvPr/>
        </p:nvGrpSpPr>
        <p:grpSpPr>
          <a:xfrm>
            <a:off x="1710436" y="3548586"/>
            <a:ext cx="3291163" cy="3035571"/>
            <a:chOff x="931563" y="4271461"/>
            <a:chExt cx="3291163" cy="303557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8D11F8B-4260-4D32-A347-525063A25A24}"/>
                </a:ext>
              </a:extLst>
            </p:cNvPr>
            <p:cNvGrpSpPr/>
            <p:nvPr/>
          </p:nvGrpSpPr>
          <p:grpSpPr>
            <a:xfrm>
              <a:off x="931563" y="4271461"/>
              <a:ext cx="3291163" cy="3035571"/>
              <a:chOff x="4906106" y="2049479"/>
              <a:chExt cx="3291163" cy="303557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594C369-EA46-4DFA-8280-C2B9CF5A99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2000" contrast="38000"/>
                        </a14:imgEffect>
                      </a14:imgLayer>
                    </a14:imgProps>
                  </a:ext>
                </a:extLst>
              </a:blip>
              <a:srcRect l="34961" t="17835" r="50331" b="66966"/>
              <a:stretch/>
            </p:blipFill>
            <p:spPr>
              <a:xfrm flipH="1">
                <a:off x="4906106" y="2049479"/>
                <a:ext cx="3290351" cy="3035571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5B65DFD-0530-4F8B-A4D0-E9A75D73D20C}"/>
                  </a:ext>
                </a:extLst>
              </p:cNvPr>
              <p:cNvSpPr/>
              <p:nvPr/>
            </p:nvSpPr>
            <p:spPr>
              <a:xfrm>
                <a:off x="7031332" y="3983453"/>
                <a:ext cx="1165937" cy="40527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DA08AF-8836-45A3-9849-238917D09913}"/>
                </a:ext>
              </a:extLst>
            </p:cNvPr>
            <p:cNvSpPr txBox="1"/>
            <p:nvPr/>
          </p:nvSpPr>
          <p:spPr>
            <a:xfrm>
              <a:off x="1337409" y="6076887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-actin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BA5831-69E1-439B-B544-3352A2C03B32}"/>
              </a:ext>
            </a:extLst>
          </p:cNvPr>
          <p:cNvGrpSpPr/>
          <p:nvPr/>
        </p:nvGrpSpPr>
        <p:grpSpPr>
          <a:xfrm>
            <a:off x="1929644" y="82007"/>
            <a:ext cx="3350012" cy="2198018"/>
            <a:chOff x="1270028" y="284611"/>
            <a:chExt cx="3350012" cy="219801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DD762C9-4921-4FAD-B205-E2C0F061B7A2}"/>
                </a:ext>
              </a:extLst>
            </p:cNvPr>
            <p:cNvGrpSpPr/>
            <p:nvPr/>
          </p:nvGrpSpPr>
          <p:grpSpPr>
            <a:xfrm>
              <a:off x="1270028" y="284611"/>
              <a:ext cx="3181244" cy="2198018"/>
              <a:chOff x="5548535" y="208173"/>
              <a:chExt cx="3181244" cy="219801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4928ED4-2EBD-4CFD-A4C6-322FF87465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8000" contrast="37000"/>
                        </a14:imgEffect>
                      </a14:imgLayer>
                    </a14:imgProps>
                  </a:ext>
                </a:extLst>
              </a:blip>
              <a:srcRect l="-1845" t="-1534" r="-18683" b="-87242"/>
              <a:stretch/>
            </p:blipFill>
            <p:spPr>
              <a:xfrm flipH="1">
                <a:off x="5548535" y="208173"/>
                <a:ext cx="3181244" cy="2198018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21E39B-CEE7-4069-AEC7-DF21454E6257}"/>
                  </a:ext>
                </a:extLst>
              </p:cNvPr>
              <p:cNvSpPr txBox="1"/>
              <p:nvPr/>
            </p:nvSpPr>
            <p:spPr>
              <a:xfrm>
                <a:off x="6508456" y="626503"/>
                <a:ext cx="1371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NRF2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952C146-C429-46A5-8A07-FD1155FBB2B0}"/>
                  </a:ext>
                </a:extLst>
              </p:cNvPr>
              <p:cNvSpPr/>
              <p:nvPr/>
            </p:nvSpPr>
            <p:spPr>
              <a:xfrm>
                <a:off x="7458411" y="669140"/>
                <a:ext cx="1066399" cy="39496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22343B9-D780-4CFD-92FA-1A20FF4B0716}"/>
                </a:ext>
              </a:extLst>
            </p:cNvPr>
            <p:cNvGrpSpPr/>
            <p:nvPr/>
          </p:nvGrpSpPr>
          <p:grpSpPr>
            <a:xfrm>
              <a:off x="3167377" y="334046"/>
              <a:ext cx="1452663" cy="401184"/>
              <a:chOff x="7272613" y="1505688"/>
              <a:chExt cx="1452663" cy="401184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30869FF-D8D3-4C41-B3FC-8DC3339337BA}"/>
                  </a:ext>
                </a:extLst>
              </p:cNvPr>
              <p:cNvSpPr txBox="1"/>
              <p:nvPr/>
            </p:nvSpPr>
            <p:spPr>
              <a:xfrm>
                <a:off x="7272613" y="1505688"/>
                <a:ext cx="8817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Control siRNA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BDDB3C9-1472-4B24-BB7A-6D3F6DDAA8A0}"/>
                  </a:ext>
                </a:extLst>
              </p:cNvPr>
              <p:cNvSpPr txBox="1"/>
              <p:nvPr/>
            </p:nvSpPr>
            <p:spPr>
              <a:xfrm>
                <a:off x="7843533" y="1506762"/>
                <a:ext cx="8817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SIRT2 siRNA</a:t>
                </a: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BE9D35F-468E-44DB-A146-21B722E6B355}"/>
              </a:ext>
            </a:extLst>
          </p:cNvPr>
          <p:cNvSpPr txBox="1"/>
          <p:nvPr/>
        </p:nvSpPr>
        <p:spPr>
          <a:xfrm>
            <a:off x="270780" y="286610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Figure 5D</a:t>
            </a:r>
          </a:p>
        </p:txBody>
      </p:sp>
    </p:spTree>
    <p:extLst>
      <p:ext uri="{BB962C8B-B14F-4D97-AF65-F5344CB8AC3E}">
        <p14:creationId xmlns:p14="http://schemas.microsoft.com/office/powerpoint/2010/main" val="2394822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E9600C-DC02-449F-9AB8-52ED89B1D3E7}"/>
              </a:ext>
            </a:extLst>
          </p:cNvPr>
          <p:cNvGrpSpPr/>
          <p:nvPr/>
        </p:nvGrpSpPr>
        <p:grpSpPr>
          <a:xfrm>
            <a:off x="2274148" y="104734"/>
            <a:ext cx="3532824" cy="3324266"/>
            <a:chOff x="5808680" y="2383005"/>
            <a:chExt cx="3532824" cy="33242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C22A03-A7A7-43C7-BD27-3616C9778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2000" contrast="35000"/>
                      </a14:imgEffect>
                    </a14:imgLayer>
                  </a14:imgProps>
                </a:ext>
              </a:extLst>
            </a:blip>
            <a:srcRect l="16194" t="4303" r="45570" b="60706"/>
            <a:stretch/>
          </p:blipFill>
          <p:spPr>
            <a:xfrm flipH="1">
              <a:off x="5808680" y="2383005"/>
              <a:ext cx="3532824" cy="33242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7CE9D3-15A7-4C0D-BC78-9DB26C914577}"/>
                </a:ext>
              </a:extLst>
            </p:cNvPr>
            <p:cNvSpPr txBox="1"/>
            <p:nvPr/>
          </p:nvSpPr>
          <p:spPr>
            <a:xfrm>
              <a:off x="6596984" y="2828452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NRF2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277AD96-9C1E-4D61-8CDD-E0133CA12DF1}"/>
                </a:ext>
              </a:extLst>
            </p:cNvPr>
            <p:cNvSpPr/>
            <p:nvPr/>
          </p:nvSpPr>
          <p:spPr>
            <a:xfrm>
              <a:off x="7230433" y="2957928"/>
              <a:ext cx="1165937" cy="4052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C1142A-0E98-4D4E-9432-FFFAC62EED24}"/>
              </a:ext>
            </a:extLst>
          </p:cNvPr>
          <p:cNvGrpSpPr/>
          <p:nvPr/>
        </p:nvGrpSpPr>
        <p:grpSpPr>
          <a:xfrm>
            <a:off x="2529706" y="3429000"/>
            <a:ext cx="3170646" cy="3324266"/>
            <a:chOff x="7069564" y="1953459"/>
            <a:chExt cx="3170646" cy="332426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284F475-EEFC-44C0-A30A-207C6230931A}"/>
                </a:ext>
              </a:extLst>
            </p:cNvPr>
            <p:cNvGrpSpPr/>
            <p:nvPr/>
          </p:nvGrpSpPr>
          <p:grpSpPr>
            <a:xfrm>
              <a:off x="7069564" y="1953459"/>
              <a:ext cx="3170646" cy="3324266"/>
              <a:chOff x="6066940" y="1715342"/>
              <a:chExt cx="3170646" cy="3324266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DBFFB59-9096-4AA3-AD1A-0531E690E4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1000" contrast="35000"/>
                        </a14:imgEffect>
                      </a14:imgLayer>
                    </a14:imgProps>
                  </a:ext>
                </a:extLst>
              </a:blip>
              <a:srcRect l="26759" t="26894" r="57935" b="49758"/>
              <a:stretch/>
            </p:blipFill>
            <p:spPr>
              <a:xfrm flipH="1">
                <a:off x="6066940" y="1715342"/>
                <a:ext cx="3170646" cy="3324266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73AB59-0808-4BA7-8236-E6352DB109E9}"/>
                  </a:ext>
                </a:extLst>
              </p:cNvPr>
              <p:cNvSpPr/>
              <p:nvPr/>
            </p:nvSpPr>
            <p:spPr>
              <a:xfrm>
                <a:off x="7274415" y="3409388"/>
                <a:ext cx="1165937" cy="40527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67447D-1AE7-458A-BE4B-DB3823495B89}"/>
                </a:ext>
              </a:extLst>
            </p:cNvPr>
            <p:cNvSpPr txBox="1"/>
            <p:nvPr/>
          </p:nvSpPr>
          <p:spPr>
            <a:xfrm>
              <a:off x="7809390" y="4369008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TBP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3F892A0-F746-465A-8980-6E2B4D554C28}"/>
              </a:ext>
            </a:extLst>
          </p:cNvPr>
          <p:cNvSpPr txBox="1"/>
          <p:nvPr/>
        </p:nvSpPr>
        <p:spPr>
          <a:xfrm>
            <a:off x="3674158" y="61054"/>
            <a:ext cx="881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Control siRNA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61C457-0A74-485D-9CE0-ECA6B21F9994}"/>
              </a:ext>
            </a:extLst>
          </p:cNvPr>
          <p:cNvSpPr txBox="1"/>
          <p:nvPr/>
        </p:nvSpPr>
        <p:spPr>
          <a:xfrm>
            <a:off x="4245078" y="62128"/>
            <a:ext cx="881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SIRT2 siRNA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E9D35F-468E-44DB-A146-21B722E6B355}"/>
              </a:ext>
            </a:extLst>
          </p:cNvPr>
          <p:cNvSpPr txBox="1"/>
          <p:nvPr/>
        </p:nvSpPr>
        <p:spPr>
          <a:xfrm>
            <a:off x="270780" y="286610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Figure 5E</a:t>
            </a:r>
          </a:p>
        </p:txBody>
      </p:sp>
    </p:spTree>
    <p:extLst>
      <p:ext uri="{BB962C8B-B14F-4D97-AF65-F5344CB8AC3E}">
        <p14:creationId xmlns:p14="http://schemas.microsoft.com/office/powerpoint/2010/main" val="709858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3670</TotalTime>
  <Words>49</Words>
  <Application>Microsoft Office PowerPoint</Application>
  <PresentationFormat>On-screen Show (4:3)</PresentationFormat>
  <Paragraphs>30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SIRT2 interacts with Nrf2 to regulate iron homeostasis and iron-dependent cell death</dc:title>
  <dc:creator>Yang, Xiaoyan</dc:creator>
  <cp:lastModifiedBy>Hossein Ardehali</cp:lastModifiedBy>
  <cp:revision>213</cp:revision>
  <dcterms:created xsi:type="dcterms:W3CDTF">2013-10-29T15:44:39Z</dcterms:created>
  <dcterms:modified xsi:type="dcterms:W3CDTF">2023-01-18T21:47:06Z</dcterms:modified>
</cp:coreProperties>
</file>