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8" d="100"/>
          <a:sy n="78" d="100"/>
        </p:scale>
        <p:origin x="1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36503-3EFC-F9A8-A969-6AFD017C63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64A5FC-8E79-5418-B1E8-4884F342DE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563D5-48CA-AC67-50F3-6BE6E2201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1558EA-74D9-808F-2073-ED3AF3817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30347-42DB-54D6-5986-9609EFE78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43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D06A8-C99B-DB44-8B6E-893310AAA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2D5240-8822-42DF-F095-E5933F40A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0F85D-DF71-E95F-3E03-A8A87F454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E411-5F52-BF0E-166D-BA6FBFD0A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273DD-D4E8-3DE0-98DC-73887FED8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317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5684ED-E691-A9EF-72AA-41E09FF137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6AC878-5212-B8A7-8E80-EFC1B6FC07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76353-F237-6EE5-154F-24794B437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B2596-E59A-F106-F6CA-779D0240B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50404-4937-A130-B8DF-A1083637D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8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21FCA-60B2-0FD2-E3BB-689EF9F17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78B91-850E-5B21-5A3C-81589CF19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02D854-F6CE-DDDA-D43A-0DE2524A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7A636-77C0-26F2-B7A5-CA8801827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4AB04-736C-4DCE-0260-BD20F1C1A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5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C75B7-2628-6DDF-ABE1-DA15B1F4E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BCEE3-450D-9ED8-90ED-D70C72488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B51B8-C80B-6AA1-C17C-E83745C9C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C0EAB-3E4B-C286-7B57-3E4317A50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E5F4D-A77B-A05C-F8B3-FEDE3A9E5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53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BB45B-3511-1F42-0D98-8665DB973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8356C-E2C2-1C0E-2C74-BBB4B66644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0464DC-B8DB-5615-FDD3-92646C463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636D86-4AB0-DE61-53E9-DA0C12A7E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2A86BD-FF43-5BE7-16D1-42ABF3388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C5AA48-CF2D-F4A5-828C-325F15272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0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BF01-A9AB-9AFD-47B2-75D9D4BB8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DF5483-B05A-E35A-4513-17C6C5046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5BA0B9-EC65-F952-0019-FCE8DB272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9ED49B-315B-EF8A-1AD8-8E95524BD0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7F5E1E-5164-9AA5-6A85-189CD3E5D3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EBA66D-7997-C83E-A272-8DF6A55BE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020C25-4199-9BB8-B1E7-E5938FC8E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14E9E8-3F5F-AB49-64CE-AC6BC6E94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68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09272-E844-4AC7-3E98-B611C82A6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270B20-8C16-2B55-5DF5-817BD1706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F1CD4F-F0CE-AB70-F084-A7D51B98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866ED5-DC94-02FF-C34B-91AE8038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3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661956-0BE0-290C-FFBC-2C686E205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A32285-7F53-47F3-C815-7422DF484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7F0F6-5758-9CBB-EF85-AF985F63F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997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876D9-D5CB-BA12-CE6D-7CC24D471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57786-1929-FDEE-8063-9663EC18E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CFAC42-1CCC-03C0-185D-BF0B59A587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B4B2DA-07D3-C5ED-FB9F-893191B80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3AEE9-EE27-0FBD-D96A-60DCDBE5C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CA9AD-E07A-5300-FAF0-E4CEB3AD2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990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AA0FE-83D1-DDB5-4D86-2382FD2C4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8EA25-D797-763C-B92A-27BC2CA7AC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F69022-B6E3-A515-9D68-9A677D310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4AD3A-8C81-F53A-933C-4AAA54099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8E31A4-84D3-3AB4-5159-206CF52B6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7E2EDC-9F65-735F-69CF-D02B52637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909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1CB572-96C6-E49E-EACC-FFFCC22CE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7D314-161F-8EE9-E55F-6730C6673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234E03-B03E-EF77-9DD4-FC18F9CCCB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1E730-85F1-497B-9F05-915B3BB38338}" type="datetimeFigureOut">
              <a:rPr lang="en-US" smtClean="0"/>
              <a:t>8/16/2023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1DFBE-1C2F-D8F8-2FD1-2C249D00EC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6A94D-597B-4C3F-7551-E6DD6A9B7C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EEDEC-6BE2-455D-9950-104B73BC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513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E3D6E31-7B13-C199-643B-89740E1D4CD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21" t="6211" r="20203" b="44370"/>
          <a:stretch/>
        </p:blipFill>
        <p:spPr>
          <a:xfrm>
            <a:off x="434503" y="233464"/>
            <a:ext cx="5311304" cy="193243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4DF5A6C-9656-4903-9750-829EDE729BB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15" t="6066" r="32190" b="34210"/>
          <a:stretch/>
        </p:blipFill>
        <p:spPr>
          <a:xfrm>
            <a:off x="934494" y="2233599"/>
            <a:ext cx="4519250" cy="1998800"/>
          </a:xfrm>
          <a:prstGeom prst="rect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0820423-161F-8B91-AE59-3E56DB56ECB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5005" t="524" r="27202" b="27598"/>
          <a:stretch/>
        </p:blipFill>
        <p:spPr>
          <a:xfrm>
            <a:off x="934494" y="4458511"/>
            <a:ext cx="4947557" cy="216602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E5880A3-C4A7-00A6-403D-15503493D8E7}"/>
              </a:ext>
            </a:extLst>
          </p:cNvPr>
          <p:cNvSpPr/>
          <p:nvPr/>
        </p:nvSpPr>
        <p:spPr>
          <a:xfrm>
            <a:off x="2481943" y="547007"/>
            <a:ext cx="1208314" cy="35922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3814648-C01D-4AF8-A78A-3DDB0011B2BC}"/>
              </a:ext>
            </a:extLst>
          </p:cNvPr>
          <p:cNvSpPr/>
          <p:nvPr/>
        </p:nvSpPr>
        <p:spPr>
          <a:xfrm>
            <a:off x="2715986" y="3429000"/>
            <a:ext cx="1208314" cy="35922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987EA2-CD02-5BA7-25F4-393A49558A4B}"/>
              </a:ext>
            </a:extLst>
          </p:cNvPr>
          <p:cNvSpPr/>
          <p:nvPr/>
        </p:nvSpPr>
        <p:spPr>
          <a:xfrm>
            <a:off x="2804115" y="5008122"/>
            <a:ext cx="1208314" cy="35922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537C49-151E-5F07-B27F-CF51446CCAC5}"/>
              </a:ext>
            </a:extLst>
          </p:cNvPr>
          <p:cNvSpPr txBox="1"/>
          <p:nvPr/>
        </p:nvSpPr>
        <p:spPr>
          <a:xfrm>
            <a:off x="5702302" y="3048333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SIRT2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AA6E2F-CDB5-BF25-B814-C0C49FD3E0EE}"/>
              </a:ext>
            </a:extLst>
          </p:cNvPr>
          <p:cNvSpPr txBox="1"/>
          <p:nvPr/>
        </p:nvSpPr>
        <p:spPr>
          <a:xfrm>
            <a:off x="5986186" y="906236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NRF2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FEFBBD6-56B5-9686-E7BF-C6BFE3C2C1FC}"/>
              </a:ext>
            </a:extLst>
          </p:cNvPr>
          <p:cNvSpPr txBox="1"/>
          <p:nvPr/>
        </p:nvSpPr>
        <p:spPr>
          <a:xfrm>
            <a:off x="5986186" y="5147532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-tubulin</a:t>
            </a:r>
          </a:p>
        </p:txBody>
      </p:sp>
    </p:spTree>
    <p:extLst>
      <p:ext uri="{BB962C8B-B14F-4D97-AF65-F5344CB8AC3E}">
        <p14:creationId xmlns:p14="http://schemas.microsoft.com/office/powerpoint/2010/main" val="1843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Hossein Ardehali</dc:creator>
  <cp:lastModifiedBy>Hossein Ardehali</cp:lastModifiedBy>
  <cp:revision>1</cp:revision>
  <dcterms:created xsi:type="dcterms:W3CDTF">2023-08-16T15:21:42Z</dcterms:created>
  <dcterms:modified xsi:type="dcterms:W3CDTF">2023-08-16T15:26:00Z</dcterms:modified>
</cp:coreProperties>
</file>