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</p:sldIdLst>
  <p:sldSz cx="73152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m Tian" initials="TT" lastIdx="1" clrIdx="0">
    <p:extLst>
      <p:ext uri="{19B8F6BF-5375-455C-9EA6-DF929625EA0E}">
        <p15:presenceInfo xmlns:p15="http://schemas.microsoft.com/office/powerpoint/2012/main" userId="3d24e6a493cc3687" providerId="Windows Live"/>
      </p:ext>
    </p:extLst>
  </p:cmAuthor>
  <p:cmAuthor id="2" name="Anita Chong" initials="ASC" lastIdx="1" clrIdx="1">
    <p:extLst>
      <p:ext uri="{19B8F6BF-5375-455C-9EA6-DF929625EA0E}">
        <p15:presenceInfo xmlns:p15="http://schemas.microsoft.com/office/powerpoint/2012/main" userId="Anita Chong" providerId="None"/>
      </p:ext>
    </p:extLst>
  </p:cmAuthor>
  <p:cmAuthor id="3" name="Qiaomu Tian" initials="QT" lastIdx="1" clrIdx="2">
    <p:extLst>
      <p:ext uri="{19B8F6BF-5375-455C-9EA6-DF929625EA0E}">
        <p15:presenceInfo xmlns:p15="http://schemas.microsoft.com/office/powerpoint/2012/main" userId="Qiaomu 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810" autoAdjust="0"/>
    <p:restoredTop sz="94660"/>
  </p:normalViewPr>
  <p:slideViewPr>
    <p:cSldViewPr snapToGrid="0">
      <p:cViewPr varScale="1">
        <p:scale>
          <a:sx n="91" d="100"/>
          <a:sy n="91" d="100"/>
        </p:scale>
        <p:origin x="3405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2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5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8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2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3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1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0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569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8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07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285BA-15C8-4ADD-B1DC-7113C583633D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712B0-FBE2-4AE4-97A3-DFB76AABD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7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928DADA-9022-4111-B84D-50A3664E10C7}"/>
              </a:ext>
            </a:extLst>
          </p:cNvPr>
          <p:cNvGraphicFramePr>
            <a:graphicFrameLocks noGrp="1"/>
          </p:cNvGraphicFramePr>
          <p:nvPr/>
        </p:nvGraphicFramePr>
        <p:xfrm>
          <a:off x="99849" y="498331"/>
          <a:ext cx="7115502" cy="25654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107407">
                  <a:extLst>
                    <a:ext uri="{9D8B030D-6E8A-4147-A177-3AD203B41FA5}">
                      <a16:colId xmlns:a16="http://schemas.microsoft.com/office/drawing/2014/main" val="3325195841"/>
                    </a:ext>
                  </a:extLst>
                </a:gridCol>
                <a:gridCol w="908858">
                  <a:extLst>
                    <a:ext uri="{9D8B030D-6E8A-4147-A177-3AD203B41FA5}">
                      <a16:colId xmlns:a16="http://schemas.microsoft.com/office/drawing/2014/main" val="254642612"/>
                    </a:ext>
                  </a:extLst>
                </a:gridCol>
                <a:gridCol w="1283982">
                  <a:extLst>
                    <a:ext uri="{9D8B030D-6E8A-4147-A177-3AD203B41FA5}">
                      <a16:colId xmlns:a16="http://schemas.microsoft.com/office/drawing/2014/main" val="59311040"/>
                    </a:ext>
                  </a:extLst>
                </a:gridCol>
                <a:gridCol w="1349242">
                  <a:extLst>
                    <a:ext uri="{9D8B030D-6E8A-4147-A177-3AD203B41FA5}">
                      <a16:colId xmlns:a16="http://schemas.microsoft.com/office/drawing/2014/main" val="182509170"/>
                    </a:ext>
                  </a:extLst>
                </a:gridCol>
                <a:gridCol w="1917469">
                  <a:extLst>
                    <a:ext uri="{9D8B030D-6E8A-4147-A177-3AD203B41FA5}">
                      <a16:colId xmlns:a16="http://schemas.microsoft.com/office/drawing/2014/main" val="2743666425"/>
                    </a:ext>
                  </a:extLst>
                </a:gridCol>
                <a:gridCol w="548544">
                  <a:extLst>
                    <a:ext uri="{9D8B030D-6E8A-4147-A177-3AD203B41FA5}">
                      <a16:colId xmlns:a16="http://schemas.microsoft.com/office/drawing/2014/main" val="19808392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Patient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Adjuvant Therapy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612501"/>
                  </a:ext>
                </a:extLst>
              </a:tr>
              <a:tr h="17454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UC12-0118-4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KRAS_G12R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TP53_F134L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PDX (derived from PDAC)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Gemcitabine; FOLFIRINOX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492449"/>
                  </a:ext>
                </a:extLst>
              </a:tr>
              <a:tr h="17866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UC12-0118-8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KRAS_G12R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TP53_F270L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PDX (derived from PDAC)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315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FOLFIRINOX (no </a:t>
                      </a:r>
                      <a:r>
                        <a:rPr lang="es-ES_tradnl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irinotecan</a:t>
                      </a:r>
                      <a:r>
                        <a:rPr lang="es-ES_tradn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 </a:t>
                      </a:r>
                      <a:r>
                        <a:rPr lang="es-ES_tradnl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Gemcitabine</a:t>
                      </a:r>
                      <a:r>
                        <a:rPr lang="es-ES_tradn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_tradnl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Abraxane</a:t>
                      </a:r>
                      <a:endParaRPr lang="en-US" sz="105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315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135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7315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315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KRAS_G12D</a:t>
                      </a:r>
                    </a:p>
                    <a:p>
                      <a:pPr marL="0" marR="0" lvl="0" indent="0" algn="ctr" defTabSz="7315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TP53_G245S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Primary(PDAC)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Gemcitabine; Gemcitabine/Abraxane</a:t>
                      </a:r>
                      <a:endParaRPr lang="en-US" sz="105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99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7315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KRAS_G12D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TP53-chr17_7578176_C-&gt;T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315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Primary(PDAC)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Gemcitabine; Gemcitabine/Abraxane</a:t>
                      </a:r>
                      <a:endParaRPr lang="en-US" sz="105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6883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6639A24-1BD6-4E27-A1C3-4AB95E1121D5}"/>
              </a:ext>
            </a:extLst>
          </p:cNvPr>
          <p:cNvSpPr/>
          <p:nvPr/>
        </p:nvSpPr>
        <p:spPr>
          <a:xfrm>
            <a:off x="174596" y="3224395"/>
            <a:ext cx="6966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Figure 4-source data1. Essential information on the pancreatic tumor organoids used in this study. Details of organoids from Patient# 1, 2, 6 and 7 are provided in reference 39 (Romero-Calvo et al., Molecular Cancer Research 2019)  </a:t>
            </a:r>
          </a:p>
        </p:txBody>
      </p:sp>
    </p:spTree>
    <p:extLst>
      <p:ext uri="{BB962C8B-B14F-4D97-AF65-F5344CB8AC3E}">
        <p14:creationId xmlns:p14="http://schemas.microsoft.com/office/powerpoint/2010/main" val="3971571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5202</TotalTime>
  <Words>131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Qiaomu Tian</dc:creator>
  <cp:lastModifiedBy>Qiaomu Tian</cp:lastModifiedBy>
  <cp:revision>187</cp:revision>
  <dcterms:created xsi:type="dcterms:W3CDTF">2020-03-31T19:58:52Z</dcterms:created>
  <dcterms:modified xsi:type="dcterms:W3CDTF">2023-09-30T20:43:28Z</dcterms:modified>
</cp:coreProperties>
</file>