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78" r:id="rId2"/>
  </p:sldIdLst>
  <p:sldSz cx="7315200" cy="100584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Tim Tian" initials="TT" lastIdx="1" clrIdx="0">
    <p:extLst>
      <p:ext uri="{19B8F6BF-5375-455C-9EA6-DF929625EA0E}">
        <p15:presenceInfo xmlns:p15="http://schemas.microsoft.com/office/powerpoint/2012/main" userId="3d24e6a493cc3687" providerId="Windows Live"/>
      </p:ext>
    </p:extLst>
  </p:cmAuthor>
  <p:cmAuthor id="2" name="Anita Chong" initials="ASC" lastIdx="1" clrIdx="1">
    <p:extLst>
      <p:ext uri="{19B8F6BF-5375-455C-9EA6-DF929625EA0E}">
        <p15:presenceInfo xmlns:p15="http://schemas.microsoft.com/office/powerpoint/2012/main" userId="Anita Chong" providerId="None"/>
      </p:ext>
    </p:extLst>
  </p:cmAuthor>
  <p:cmAuthor id="3" name="Qiaomu Tian" initials="QT" lastIdx="1" clrIdx="2">
    <p:extLst>
      <p:ext uri="{19B8F6BF-5375-455C-9EA6-DF929625EA0E}">
        <p15:presenceInfo xmlns:p15="http://schemas.microsoft.com/office/powerpoint/2012/main" userId="Qiaomu Tian"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8EC20E35-A176-4012-BC5E-935CFFF8708E}" styleName="Medium Style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33810" autoAdjust="0"/>
    <p:restoredTop sz="94660"/>
  </p:normalViewPr>
  <p:slideViewPr>
    <p:cSldViewPr snapToGrid="0">
      <p:cViewPr varScale="1">
        <p:scale>
          <a:sx n="91" d="100"/>
          <a:sy n="91" d="100"/>
        </p:scale>
        <p:origin x="3405" y="82"/>
      </p:cViewPr>
      <p:guideLst/>
    </p:cSldViewPr>
  </p:slideViewPr>
  <p:notesTextViewPr>
    <p:cViewPr>
      <p:scale>
        <a:sx n="3" d="2"/>
        <a:sy n="3" d="2"/>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commentAuthors" Target="commentAuthors.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48640" y="1646133"/>
            <a:ext cx="6217920" cy="3501813"/>
          </a:xfrm>
        </p:spPr>
        <p:txBody>
          <a:bodyPr anchor="b"/>
          <a:lstStyle>
            <a:lvl1pPr algn="ctr">
              <a:defRPr sz="4800"/>
            </a:lvl1pPr>
          </a:lstStyle>
          <a:p>
            <a:r>
              <a:rPr lang="en-US"/>
              <a:t>Click to edit Master title style</a:t>
            </a:r>
            <a:endParaRPr lang="en-US" dirty="0"/>
          </a:p>
        </p:txBody>
      </p:sp>
      <p:sp>
        <p:nvSpPr>
          <p:cNvPr id="3" name="Subtitle 2"/>
          <p:cNvSpPr>
            <a:spLocks noGrp="1"/>
          </p:cNvSpPr>
          <p:nvPr>
            <p:ph type="subTitle" idx="1"/>
          </p:nvPr>
        </p:nvSpPr>
        <p:spPr>
          <a:xfrm>
            <a:off x="914400" y="5282989"/>
            <a:ext cx="5486400" cy="2428451"/>
          </a:xfrm>
        </p:spPr>
        <p:txBody>
          <a:bodyPr/>
          <a:lstStyle>
            <a:lvl1pPr marL="0" indent="0" algn="ctr">
              <a:buNone/>
              <a:defRPr sz="1920"/>
            </a:lvl1pPr>
            <a:lvl2pPr marL="365760" indent="0" algn="ctr">
              <a:buNone/>
              <a:defRPr sz="1600"/>
            </a:lvl2pPr>
            <a:lvl3pPr marL="731520" indent="0" algn="ctr">
              <a:buNone/>
              <a:defRPr sz="1440"/>
            </a:lvl3pPr>
            <a:lvl4pPr marL="1097280" indent="0" algn="ctr">
              <a:buNone/>
              <a:defRPr sz="1280"/>
            </a:lvl4pPr>
            <a:lvl5pPr marL="1463040" indent="0" algn="ctr">
              <a:buNone/>
              <a:defRPr sz="1280"/>
            </a:lvl5pPr>
            <a:lvl6pPr marL="1828800" indent="0" algn="ctr">
              <a:buNone/>
              <a:defRPr sz="1280"/>
            </a:lvl6pPr>
            <a:lvl7pPr marL="2194560" indent="0" algn="ctr">
              <a:buNone/>
              <a:defRPr sz="1280"/>
            </a:lvl7pPr>
            <a:lvl8pPr marL="2560320" indent="0" algn="ctr">
              <a:buNone/>
              <a:defRPr sz="1280"/>
            </a:lvl8pPr>
            <a:lvl9pPr marL="2926080" indent="0" algn="ctr">
              <a:buNone/>
              <a:defRPr sz="128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9E6285BA-15C8-4ADD-B1DC-7113C583633D}" type="datetimeFigureOut">
              <a:rPr lang="en-US" smtClean="0"/>
              <a:t>9/30/2023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180962357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E6285BA-15C8-4ADD-B1DC-7113C583633D}" type="datetimeFigureOut">
              <a:rPr lang="en-US" smtClean="0"/>
              <a:t>9/30/2023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16970565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234940" y="535517"/>
            <a:ext cx="1577340" cy="8524029"/>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502920" y="535517"/>
            <a:ext cx="4640580" cy="8524029"/>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E6285BA-15C8-4ADD-B1DC-7113C583633D}" type="datetimeFigureOut">
              <a:rPr lang="en-US" smtClean="0"/>
              <a:t>9/30/2023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95158477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E6285BA-15C8-4ADD-B1DC-7113C583633D}" type="datetimeFigureOut">
              <a:rPr lang="en-US" smtClean="0"/>
              <a:t>9/30/2023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4776202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499110" y="2507618"/>
            <a:ext cx="6309360" cy="4184014"/>
          </a:xfrm>
        </p:spPr>
        <p:txBody>
          <a:bodyPr anchor="b"/>
          <a:lstStyle>
            <a:lvl1pPr>
              <a:defRPr sz="4800"/>
            </a:lvl1pPr>
          </a:lstStyle>
          <a:p>
            <a:r>
              <a:rPr lang="en-US"/>
              <a:t>Click to edit Master title style</a:t>
            </a:r>
            <a:endParaRPr lang="en-US" dirty="0"/>
          </a:p>
        </p:txBody>
      </p:sp>
      <p:sp>
        <p:nvSpPr>
          <p:cNvPr id="3" name="Text Placeholder 2"/>
          <p:cNvSpPr>
            <a:spLocks noGrp="1"/>
          </p:cNvSpPr>
          <p:nvPr>
            <p:ph type="body" idx="1"/>
          </p:nvPr>
        </p:nvSpPr>
        <p:spPr>
          <a:xfrm>
            <a:off x="499110" y="6731215"/>
            <a:ext cx="6309360" cy="2200274"/>
          </a:xfrm>
        </p:spPr>
        <p:txBody>
          <a:bodyPr/>
          <a:lstStyle>
            <a:lvl1pPr marL="0" indent="0">
              <a:buNone/>
              <a:defRPr sz="1920">
                <a:solidFill>
                  <a:schemeClr val="tx1"/>
                </a:solidFill>
              </a:defRPr>
            </a:lvl1pPr>
            <a:lvl2pPr marL="365760" indent="0">
              <a:buNone/>
              <a:defRPr sz="1600">
                <a:solidFill>
                  <a:schemeClr val="tx1">
                    <a:tint val="75000"/>
                  </a:schemeClr>
                </a:solidFill>
              </a:defRPr>
            </a:lvl2pPr>
            <a:lvl3pPr marL="731520" indent="0">
              <a:buNone/>
              <a:defRPr sz="1440">
                <a:solidFill>
                  <a:schemeClr val="tx1">
                    <a:tint val="75000"/>
                  </a:schemeClr>
                </a:solidFill>
              </a:defRPr>
            </a:lvl3pPr>
            <a:lvl4pPr marL="1097280" indent="0">
              <a:buNone/>
              <a:defRPr sz="1280">
                <a:solidFill>
                  <a:schemeClr val="tx1">
                    <a:tint val="75000"/>
                  </a:schemeClr>
                </a:solidFill>
              </a:defRPr>
            </a:lvl4pPr>
            <a:lvl5pPr marL="1463040" indent="0">
              <a:buNone/>
              <a:defRPr sz="1280">
                <a:solidFill>
                  <a:schemeClr val="tx1">
                    <a:tint val="75000"/>
                  </a:schemeClr>
                </a:solidFill>
              </a:defRPr>
            </a:lvl5pPr>
            <a:lvl6pPr marL="1828800" indent="0">
              <a:buNone/>
              <a:defRPr sz="1280">
                <a:solidFill>
                  <a:schemeClr val="tx1">
                    <a:tint val="75000"/>
                  </a:schemeClr>
                </a:solidFill>
              </a:defRPr>
            </a:lvl6pPr>
            <a:lvl7pPr marL="2194560" indent="0">
              <a:buNone/>
              <a:defRPr sz="1280">
                <a:solidFill>
                  <a:schemeClr val="tx1">
                    <a:tint val="75000"/>
                  </a:schemeClr>
                </a:solidFill>
              </a:defRPr>
            </a:lvl7pPr>
            <a:lvl8pPr marL="2560320" indent="0">
              <a:buNone/>
              <a:defRPr sz="1280">
                <a:solidFill>
                  <a:schemeClr val="tx1">
                    <a:tint val="75000"/>
                  </a:schemeClr>
                </a:solidFill>
              </a:defRPr>
            </a:lvl8pPr>
            <a:lvl9pPr marL="2926080" indent="0">
              <a:buNone/>
              <a:defRPr sz="128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E6285BA-15C8-4ADD-B1DC-7113C583633D}" type="datetimeFigureOut">
              <a:rPr lang="en-US" smtClean="0"/>
              <a:t>9/30/2023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81423901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502920" y="2677584"/>
            <a:ext cx="3108960" cy="63819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3703320" y="2677584"/>
            <a:ext cx="3108960" cy="63819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9E6285BA-15C8-4ADD-B1DC-7113C583633D}" type="datetimeFigureOut">
              <a:rPr lang="en-US" smtClean="0"/>
              <a:t>9/30/2023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16591177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03873" y="535519"/>
            <a:ext cx="6309360" cy="1944159"/>
          </a:xfrm>
        </p:spPr>
        <p:txBody>
          <a:bodyPr/>
          <a:lstStyle/>
          <a:p>
            <a:r>
              <a:rPr lang="en-US"/>
              <a:t>Click to edit Master title style</a:t>
            </a:r>
            <a:endParaRPr lang="en-US" dirty="0"/>
          </a:p>
        </p:txBody>
      </p:sp>
      <p:sp>
        <p:nvSpPr>
          <p:cNvPr id="3" name="Text Placeholder 2"/>
          <p:cNvSpPr>
            <a:spLocks noGrp="1"/>
          </p:cNvSpPr>
          <p:nvPr>
            <p:ph type="body" idx="1"/>
          </p:nvPr>
        </p:nvSpPr>
        <p:spPr>
          <a:xfrm>
            <a:off x="503874" y="2465706"/>
            <a:ext cx="3094672" cy="1208404"/>
          </a:xfrm>
        </p:spPr>
        <p:txBody>
          <a:bodyPr anchor="b"/>
          <a:lstStyle>
            <a:lvl1pPr marL="0" indent="0">
              <a:buNone/>
              <a:defRPr sz="1920" b="1"/>
            </a:lvl1pPr>
            <a:lvl2pPr marL="365760" indent="0">
              <a:buNone/>
              <a:defRPr sz="1600" b="1"/>
            </a:lvl2pPr>
            <a:lvl3pPr marL="731520" indent="0">
              <a:buNone/>
              <a:defRPr sz="1440" b="1"/>
            </a:lvl3pPr>
            <a:lvl4pPr marL="1097280" indent="0">
              <a:buNone/>
              <a:defRPr sz="1280" b="1"/>
            </a:lvl4pPr>
            <a:lvl5pPr marL="1463040" indent="0">
              <a:buNone/>
              <a:defRPr sz="1280" b="1"/>
            </a:lvl5pPr>
            <a:lvl6pPr marL="1828800" indent="0">
              <a:buNone/>
              <a:defRPr sz="1280" b="1"/>
            </a:lvl6pPr>
            <a:lvl7pPr marL="2194560" indent="0">
              <a:buNone/>
              <a:defRPr sz="1280" b="1"/>
            </a:lvl7pPr>
            <a:lvl8pPr marL="2560320" indent="0">
              <a:buNone/>
              <a:defRPr sz="1280" b="1"/>
            </a:lvl8pPr>
            <a:lvl9pPr marL="2926080" indent="0">
              <a:buNone/>
              <a:defRPr sz="1280" b="1"/>
            </a:lvl9pPr>
          </a:lstStyle>
          <a:p>
            <a:pPr lvl="0"/>
            <a:r>
              <a:rPr lang="en-US"/>
              <a:t>Click to edit Master text styles</a:t>
            </a:r>
          </a:p>
        </p:txBody>
      </p:sp>
      <p:sp>
        <p:nvSpPr>
          <p:cNvPr id="4" name="Content Placeholder 3"/>
          <p:cNvSpPr>
            <a:spLocks noGrp="1"/>
          </p:cNvSpPr>
          <p:nvPr>
            <p:ph sz="half" idx="2"/>
          </p:nvPr>
        </p:nvSpPr>
        <p:spPr>
          <a:xfrm>
            <a:off x="503874" y="3674110"/>
            <a:ext cx="3094672" cy="54040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3703320" y="2465706"/>
            <a:ext cx="3109913" cy="1208404"/>
          </a:xfrm>
        </p:spPr>
        <p:txBody>
          <a:bodyPr anchor="b"/>
          <a:lstStyle>
            <a:lvl1pPr marL="0" indent="0">
              <a:buNone/>
              <a:defRPr sz="1920" b="1"/>
            </a:lvl1pPr>
            <a:lvl2pPr marL="365760" indent="0">
              <a:buNone/>
              <a:defRPr sz="1600" b="1"/>
            </a:lvl2pPr>
            <a:lvl3pPr marL="731520" indent="0">
              <a:buNone/>
              <a:defRPr sz="1440" b="1"/>
            </a:lvl3pPr>
            <a:lvl4pPr marL="1097280" indent="0">
              <a:buNone/>
              <a:defRPr sz="1280" b="1"/>
            </a:lvl4pPr>
            <a:lvl5pPr marL="1463040" indent="0">
              <a:buNone/>
              <a:defRPr sz="1280" b="1"/>
            </a:lvl5pPr>
            <a:lvl6pPr marL="1828800" indent="0">
              <a:buNone/>
              <a:defRPr sz="1280" b="1"/>
            </a:lvl6pPr>
            <a:lvl7pPr marL="2194560" indent="0">
              <a:buNone/>
              <a:defRPr sz="1280" b="1"/>
            </a:lvl7pPr>
            <a:lvl8pPr marL="2560320" indent="0">
              <a:buNone/>
              <a:defRPr sz="1280" b="1"/>
            </a:lvl8pPr>
            <a:lvl9pPr marL="2926080" indent="0">
              <a:buNone/>
              <a:defRPr sz="1280" b="1"/>
            </a:lvl9pPr>
          </a:lstStyle>
          <a:p>
            <a:pPr lvl="0"/>
            <a:r>
              <a:rPr lang="en-US"/>
              <a:t>Click to edit Master text styles</a:t>
            </a:r>
          </a:p>
        </p:txBody>
      </p:sp>
      <p:sp>
        <p:nvSpPr>
          <p:cNvPr id="6" name="Content Placeholder 5"/>
          <p:cNvSpPr>
            <a:spLocks noGrp="1"/>
          </p:cNvSpPr>
          <p:nvPr>
            <p:ph sz="quarter" idx="4"/>
          </p:nvPr>
        </p:nvSpPr>
        <p:spPr>
          <a:xfrm>
            <a:off x="3703320" y="3674110"/>
            <a:ext cx="3109913" cy="54040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9E6285BA-15C8-4ADD-B1DC-7113C583633D}" type="datetimeFigureOut">
              <a:rPr lang="en-US" smtClean="0"/>
              <a:t>9/30/2023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39056070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9E6285BA-15C8-4ADD-B1DC-7113C583633D}" type="datetimeFigureOut">
              <a:rPr lang="en-US" smtClean="0"/>
              <a:t>9/30/2023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216156932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E6285BA-15C8-4ADD-B1DC-7113C583633D}" type="datetimeFigureOut">
              <a:rPr lang="en-US" smtClean="0"/>
              <a:t>9/30/2023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14998412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03873" y="670560"/>
            <a:ext cx="2359342" cy="2346960"/>
          </a:xfrm>
        </p:spPr>
        <p:txBody>
          <a:bodyPr anchor="b"/>
          <a:lstStyle>
            <a:lvl1pPr>
              <a:defRPr sz="2560"/>
            </a:lvl1pPr>
          </a:lstStyle>
          <a:p>
            <a:r>
              <a:rPr lang="en-US"/>
              <a:t>Click to edit Master title style</a:t>
            </a:r>
            <a:endParaRPr lang="en-US" dirty="0"/>
          </a:p>
        </p:txBody>
      </p:sp>
      <p:sp>
        <p:nvSpPr>
          <p:cNvPr id="3" name="Content Placeholder 2"/>
          <p:cNvSpPr>
            <a:spLocks noGrp="1"/>
          </p:cNvSpPr>
          <p:nvPr>
            <p:ph idx="1"/>
          </p:nvPr>
        </p:nvSpPr>
        <p:spPr>
          <a:xfrm>
            <a:off x="3109913" y="1448226"/>
            <a:ext cx="3703320" cy="7147983"/>
          </a:xfrm>
        </p:spPr>
        <p:txBody>
          <a:bodyPr/>
          <a:lstStyle>
            <a:lvl1pPr>
              <a:defRPr sz="2560"/>
            </a:lvl1pPr>
            <a:lvl2pPr>
              <a:defRPr sz="2240"/>
            </a:lvl2pPr>
            <a:lvl3pPr>
              <a:defRPr sz="192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503873" y="3017520"/>
            <a:ext cx="2359342" cy="5590329"/>
          </a:xfrm>
        </p:spPr>
        <p:txBody>
          <a:bodyPr/>
          <a:lstStyle>
            <a:lvl1pPr marL="0" indent="0">
              <a:buNone/>
              <a:defRPr sz="1280"/>
            </a:lvl1pPr>
            <a:lvl2pPr marL="365760" indent="0">
              <a:buNone/>
              <a:defRPr sz="1120"/>
            </a:lvl2pPr>
            <a:lvl3pPr marL="731520" indent="0">
              <a:buNone/>
              <a:defRPr sz="960"/>
            </a:lvl3pPr>
            <a:lvl4pPr marL="1097280" indent="0">
              <a:buNone/>
              <a:defRPr sz="800"/>
            </a:lvl4pPr>
            <a:lvl5pPr marL="1463040" indent="0">
              <a:buNone/>
              <a:defRPr sz="800"/>
            </a:lvl5pPr>
            <a:lvl6pPr marL="1828800" indent="0">
              <a:buNone/>
              <a:defRPr sz="800"/>
            </a:lvl6pPr>
            <a:lvl7pPr marL="2194560" indent="0">
              <a:buNone/>
              <a:defRPr sz="800"/>
            </a:lvl7pPr>
            <a:lvl8pPr marL="2560320" indent="0">
              <a:buNone/>
              <a:defRPr sz="800"/>
            </a:lvl8pPr>
            <a:lvl9pPr marL="2926080" indent="0">
              <a:buNone/>
              <a:defRPr sz="800"/>
            </a:lvl9pPr>
          </a:lstStyle>
          <a:p>
            <a:pPr lvl="0"/>
            <a:r>
              <a:rPr lang="en-US"/>
              <a:t>Click to edit Master text styles</a:t>
            </a:r>
          </a:p>
        </p:txBody>
      </p:sp>
      <p:sp>
        <p:nvSpPr>
          <p:cNvPr id="5" name="Date Placeholder 4"/>
          <p:cNvSpPr>
            <a:spLocks noGrp="1"/>
          </p:cNvSpPr>
          <p:nvPr>
            <p:ph type="dt" sz="half" idx="10"/>
          </p:nvPr>
        </p:nvSpPr>
        <p:spPr/>
        <p:txBody>
          <a:bodyPr/>
          <a:lstStyle/>
          <a:p>
            <a:fld id="{9E6285BA-15C8-4ADD-B1DC-7113C583633D}" type="datetimeFigureOut">
              <a:rPr lang="en-US" smtClean="0"/>
              <a:t>9/30/2023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332888086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03873" y="670560"/>
            <a:ext cx="2359342" cy="2346960"/>
          </a:xfrm>
        </p:spPr>
        <p:txBody>
          <a:bodyPr anchor="b"/>
          <a:lstStyle>
            <a:lvl1pPr>
              <a:defRPr sz="2560"/>
            </a:lvl1pPr>
          </a:lstStyle>
          <a:p>
            <a:r>
              <a:rPr lang="en-US"/>
              <a:t>Click to edit Master title style</a:t>
            </a:r>
            <a:endParaRPr lang="en-US" dirty="0"/>
          </a:p>
        </p:txBody>
      </p:sp>
      <p:sp>
        <p:nvSpPr>
          <p:cNvPr id="3" name="Picture Placeholder 2"/>
          <p:cNvSpPr>
            <a:spLocks noGrp="1" noChangeAspect="1"/>
          </p:cNvSpPr>
          <p:nvPr>
            <p:ph type="pic" idx="1"/>
          </p:nvPr>
        </p:nvSpPr>
        <p:spPr>
          <a:xfrm>
            <a:off x="3109913" y="1448226"/>
            <a:ext cx="3703320" cy="7147983"/>
          </a:xfrm>
        </p:spPr>
        <p:txBody>
          <a:bodyPr anchor="t"/>
          <a:lstStyle>
            <a:lvl1pPr marL="0" indent="0">
              <a:buNone/>
              <a:defRPr sz="2560"/>
            </a:lvl1pPr>
            <a:lvl2pPr marL="365760" indent="0">
              <a:buNone/>
              <a:defRPr sz="2240"/>
            </a:lvl2pPr>
            <a:lvl3pPr marL="731520" indent="0">
              <a:buNone/>
              <a:defRPr sz="1920"/>
            </a:lvl3pPr>
            <a:lvl4pPr marL="1097280" indent="0">
              <a:buNone/>
              <a:defRPr sz="1600"/>
            </a:lvl4pPr>
            <a:lvl5pPr marL="1463040" indent="0">
              <a:buNone/>
              <a:defRPr sz="1600"/>
            </a:lvl5pPr>
            <a:lvl6pPr marL="1828800" indent="0">
              <a:buNone/>
              <a:defRPr sz="1600"/>
            </a:lvl6pPr>
            <a:lvl7pPr marL="2194560" indent="0">
              <a:buNone/>
              <a:defRPr sz="1600"/>
            </a:lvl7pPr>
            <a:lvl8pPr marL="2560320" indent="0">
              <a:buNone/>
              <a:defRPr sz="1600"/>
            </a:lvl8pPr>
            <a:lvl9pPr marL="292608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503873" y="3017520"/>
            <a:ext cx="2359342" cy="5590329"/>
          </a:xfrm>
        </p:spPr>
        <p:txBody>
          <a:bodyPr/>
          <a:lstStyle>
            <a:lvl1pPr marL="0" indent="0">
              <a:buNone/>
              <a:defRPr sz="1280"/>
            </a:lvl1pPr>
            <a:lvl2pPr marL="365760" indent="0">
              <a:buNone/>
              <a:defRPr sz="1120"/>
            </a:lvl2pPr>
            <a:lvl3pPr marL="731520" indent="0">
              <a:buNone/>
              <a:defRPr sz="960"/>
            </a:lvl3pPr>
            <a:lvl4pPr marL="1097280" indent="0">
              <a:buNone/>
              <a:defRPr sz="800"/>
            </a:lvl4pPr>
            <a:lvl5pPr marL="1463040" indent="0">
              <a:buNone/>
              <a:defRPr sz="800"/>
            </a:lvl5pPr>
            <a:lvl6pPr marL="1828800" indent="0">
              <a:buNone/>
              <a:defRPr sz="800"/>
            </a:lvl6pPr>
            <a:lvl7pPr marL="2194560" indent="0">
              <a:buNone/>
              <a:defRPr sz="800"/>
            </a:lvl7pPr>
            <a:lvl8pPr marL="2560320" indent="0">
              <a:buNone/>
              <a:defRPr sz="800"/>
            </a:lvl8pPr>
            <a:lvl9pPr marL="2926080" indent="0">
              <a:buNone/>
              <a:defRPr sz="800"/>
            </a:lvl9pPr>
          </a:lstStyle>
          <a:p>
            <a:pPr lvl="0"/>
            <a:r>
              <a:rPr lang="en-US"/>
              <a:t>Click to edit Master text styles</a:t>
            </a:r>
          </a:p>
        </p:txBody>
      </p:sp>
      <p:sp>
        <p:nvSpPr>
          <p:cNvPr id="5" name="Date Placeholder 4"/>
          <p:cNvSpPr>
            <a:spLocks noGrp="1"/>
          </p:cNvSpPr>
          <p:nvPr>
            <p:ph type="dt" sz="half" idx="10"/>
          </p:nvPr>
        </p:nvSpPr>
        <p:spPr/>
        <p:txBody>
          <a:bodyPr/>
          <a:lstStyle/>
          <a:p>
            <a:fld id="{9E6285BA-15C8-4ADD-B1DC-7113C583633D}" type="datetimeFigureOut">
              <a:rPr lang="en-US" smtClean="0"/>
              <a:t>9/30/2023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2B712B0-FBE2-4AE4-97A3-DFB76AABD909}" type="slidenum">
              <a:rPr lang="en-US" smtClean="0"/>
              <a:t>‹#›</a:t>
            </a:fld>
            <a:endParaRPr lang="en-US"/>
          </a:p>
        </p:txBody>
      </p:sp>
    </p:spTree>
    <p:extLst>
      <p:ext uri="{BB962C8B-B14F-4D97-AF65-F5344CB8AC3E}">
        <p14:creationId xmlns:p14="http://schemas.microsoft.com/office/powerpoint/2010/main" val="29798070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02920" y="535519"/>
            <a:ext cx="6309360" cy="1944159"/>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502920" y="2677584"/>
            <a:ext cx="6309360" cy="6381962"/>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502920" y="9322649"/>
            <a:ext cx="1645920" cy="535517"/>
          </a:xfrm>
          <a:prstGeom prst="rect">
            <a:avLst/>
          </a:prstGeom>
        </p:spPr>
        <p:txBody>
          <a:bodyPr vert="horz" lIns="91440" tIns="45720" rIns="91440" bIns="45720" rtlCol="0" anchor="ctr"/>
          <a:lstStyle>
            <a:lvl1pPr algn="l">
              <a:defRPr sz="960">
                <a:solidFill>
                  <a:schemeClr val="tx1">
                    <a:tint val="75000"/>
                  </a:schemeClr>
                </a:solidFill>
              </a:defRPr>
            </a:lvl1pPr>
          </a:lstStyle>
          <a:p>
            <a:fld id="{9E6285BA-15C8-4ADD-B1DC-7113C583633D}" type="datetimeFigureOut">
              <a:rPr lang="en-US" smtClean="0"/>
              <a:t>9/30/2023</a:t>
            </a:fld>
            <a:endParaRPr lang="en-US"/>
          </a:p>
        </p:txBody>
      </p:sp>
      <p:sp>
        <p:nvSpPr>
          <p:cNvPr id="5" name="Footer Placeholder 4"/>
          <p:cNvSpPr>
            <a:spLocks noGrp="1"/>
          </p:cNvSpPr>
          <p:nvPr>
            <p:ph type="ftr" sz="quarter" idx="3"/>
          </p:nvPr>
        </p:nvSpPr>
        <p:spPr>
          <a:xfrm>
            <a:off x="2423160" y="9322649"/>
            <a:ext cx="2468880" cy="535517"/>
          </a:xfrm>
          <a:prstGeom prst="rect">
            <a:avLst/>
          </a:prstGeom>
        </p:spPr>
        <p:txBody>
          <a:bodyPr vert="horz" lIns="91440" tIns="45720" rIns="91440" bIns="45720" rtlCol="0" anchor="ctr"/>
          <a:lstStyle>
            <a:lvl1pPr algn="ctr">
              <a:defRPr sz="96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5166360" y="9322649"/>
            <a:ext cx="1645920" cy="535517"/>
          </a:xfrm>
          <a:prstGeom prst="rect">
            <a:avLst/>
          </a:prstGeom>
        </p:spPr>
        <p:txBody>
          <a:bodyPr vert="horz" lIns="91440" tIns="45720" rIns="91440" bIns="45720" rtlCol="0" anchor="ctr"/>
          <a:lstStyle>
            <a:lvl1pPr algn="r">
              <a:defRPr sz="960">
                <a:solidFill>
                  <a:schemeClr val="tx1">
                    <a:tint val="75000"/>
                  </a:schemeClr>
                </a:solidFill>
              </a:defRPr>
            </a:lvl1pPr>
          </a:lstStyle>
          <a:p>
            <a:fld id="{42B712B0-FBE2-4AE4-97A3-DFB76AABD909}" type="slidenum">
              <a:rPr lang="en-US" smtClean="0"/>
              <a:t>‹#›</a:t>
            </a:fld>
            <a:endParaRPr lang="en-US"/>
          </a:p>
        </p:txBody>
      </p:sp>
    </p:spTree>
    <p:extLst>
      <p:ext uri="{BB962C8B-B14F-4D97-AF65-F5344CB8AC3E}">
        <p14:creationId xmlns:p14="http://schemas.microsoft.com/office/powerpoint/2010/main" val="300927949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731520" rtl="0" eaLnBrk="1" latinLnBrk="0" hangingPunct="1">
        <a:lnSpc>
          <a:spcPct val="90000"/>
        </a:lnSpc>
        <a:spcBef>
          <a:spcPct val="0"/>
        </a:spcBef>
        <a:buNone/>
        <a:defRPr sz="3520" kern="1200">
          <a:solidFill>
            <a:schemeClr val="tx1"/>
          </a:solidFill>
          <a:latin typeface="+mj-lt"/>
          <a:ea typeface="+mj-ea"/>
          <a:cs typeface="+mj-cs"/>
        </a:defRPr>
      </a:lvl1pPr>
    </p:titleStyle>
    <p:bodyStyle>
      <a:lvl1pPr marL="182880" indent="-182880" algn="l" defTabSz="731520" rtl="0" eaLnBrk="1" latinLnBrk="0" hangingPunct="1">
        <a:lnSpc>
          <a:spcPct val="90000"/>
        </a:lnSpc>
        <a:spcBef>
          <a:spcPts val="800"/>
        </a:spcBef>
        <a:buFont typeface="Arial" panose="020B0604020202020204" pitchFamily="34" charset="0"/>
        <a:buChar char="•"/>
        <a:defRPr sz="2240" kern="1200">
          <a:solidFill>
            <a:schemeClr val="tx1"/>
          </a:solidFill>
          <a:latin typeface="+mn-lt"/>
          <a:ea typeface="+mn-ea"/>
          <a:cs typeface="+mn-cs"/>
        </a:defRPr>
      </a:lvl1pPr>
      <a:lvl2pPr marL="548640" indent="-182880" algn="l" defTabSz="731520" rtl="0" eaLnBrk="1" latinLnBrk="0" hangingPunct="1">
        <a:lnSpc>
          <a:spcPct val="90000"/>
        </a:lnSpc>
        <a:spcBef>
          <a:spcPts val="400"/>
        </a:spcBef>
        <a:buFont typeface="Arial" panose="020B0604020202020204" pitchFamily="34" charset="0"/>
        <a:buChar char="•"/>
        <a:defRPr sz="1920" kern="1200">
          <a:solidFill>
            <a:schemeClr val="tx1"/>
          </a:solidFill>
          <a:latin typeface="+mn-lt"/>
          <a:ea typeface="+mn-ea"/>
          <a:cs typeface="+mn-cs"/>
        </a:defRPr>
      </a:lvl2pPr>
      <a:lvl3pPr marL="914400" indent="-182880" algn="l" defTabSz="731520" rtl="0" eaLnBrk="1" latinLnBrk="0" hangingPunct="1">
        <a:lnSpc>
          <a:spcPct val="90000"/>
        </a:lnSpc>
        <a:spcBef>
          <a:spcPts val="400"/>
        </a:spcBef>
        <a:buFont typeface="Arial" panose="020B0604020202020204" pitchFamily="34" charset="0"/>
        <a:buChar char="•"/>
        <a:defRPr sz="1600" kern="1200">
          <a:solidFill>
            <a:schemeClr val="tx1"/>
          </a:solidFill>
          <a:latin typeface="+mn-lt"/>
          <a:ea typeface="+mn-ea"/>
          <a:cs typeface="+mn-cs"/>
        </a:defRPr>
      </a:lvl3pPr>
      <a:lvl4pPr marL="1280160" indent="-182880" algn="l" defTabSz="731520" rtl="0" eaLnBrk="1" latinLnBrk="0" hangingPunct="1">
        <a:lnSpc>
          <a:spcPct val="90000"/>
        </a:lnSpc>
        <a:spcBef>
          <a:spcPts val="400"/>
        </a:spcBef>
        <a:buFont typeface="Arial" panose="020B0604020202020204" pitchFamily="34" charset="0"/>
        <a:buChar char="•"/>
        <a:defRPr sz="1440" kern="1200">
          <a:solidFill>
            <a:schemeClr val="tx1"/>
          </a:solidFill>
          <a:latin typeface="+mn-lt"/>
          <a:ea typeface="+mn-ea"/>
          <a:cs typeface="+mn-cs"/>
        </a:defRPr>
      </a:lvl4pPr>
      <a:lvl5pPr marL="1645920" indent="-182880" algn="l" defTabSz="731520" rtl="0" eaLnBrk="1" latinLnBrk="0" hangingPunct="1">
        <a:lnSpc>
          <a:spcPct val="90000"/>
        </a:lnSpc>
        <a:spcBef>
          <a:spcPts val="400"/>
        </a:spcBef>
        <a:buFont typeface="Arial" panose="020B0604020202020204" pitchFamily="34" charset="0"/>
        <a:buChar char="•"/>
        <a:defRPr sz="1440" kern="1200">
          <a:solidFill>
            <a:schemeClr val="tx1"/>
          </a:solidFill>
          <a:latin typeface="+mn-lt"/>
          <a:ea typeface="+mn-ea"/>
          <a:cs typeface="+mn-cs"/>
        </a:defRPr>
      </a:lvl5pPr>
      <a:lvl6pPr marL="2011680" indent="-182880" algn="l" defTabSz="731520" rtl="0" eaLnBrk="1" latinLnBrk="0" hangingPunct="1">
        <a:lnSpc>
          <a:spcPct val="90000"/>
        </a:lnSpc>
        <a:spcBef>
          <a:spcPts val="400"/>
        </a:spcBef>
        <a:buFont typeface="Arial" panose="020B0604020202020204" pitchFamily="34" charset="0"/>
        <a:buChar char="•"/>
        <a:defRPr sz="1440" kern="1200">
          <a:solidFill>
            <a:schemeClr val="tx1"/>
          </a:solidFill>
          <a:latin typeface="+mn-lt"/>
          <a:ea typeface="+mn-ea"/>
          <a:cs typeface="+mn-cs"/>
        </a:defRPr>
      </a:lvl6pPr>
      <a:lvl7pPr marL="2377440" indent="-182880" algn="l" defTabSz="731520" rtl="0" eaLnBrk="1" latinLnBrk="0" hangingPunct="1">
        <a:lnSpc>
          <a:spcPct val="90000"/>
        </a:lnSpc>
        <a:spcBef>
          <a:spcPts val="400"/>
        </a:spcBef>
        <a:buFont typeface="Arial" panose="020B0604020202020204" pitchFamily="34" charset="0"/>
        <a:buChar char="•"/>
        <a:defRPr sz="1440" kern="1200">
          <a:solidFill>
            <a:schemeClr val="tx1"/>
          </a:solidFill>
          <a:latin typeface="+mn-lt"/>
          <a:ea typeface="+mn-ea"/>
          <a:cs typeface="+mn-cs"/>
        </a:defRPr>
      </a:lvl7pPr>
      <a:lvl8pPr marL="2743200" indent="-182880" algn="l" defTabSz="731520" rtl="0" eaLnBrk="1" latinLnBrk="0" hangingPunct="1">
        <a:lnSpc>
          <a:spcPct val="90000"/>
        </a:lnSpc>
        <a:spcBef>
          <a:spcPts val="400"/>
        </a:spcBef>
        <a:buFont typeface="Arial" panose="020B0604020202020204" pitchFamily="34" charset="0"/>
        <a:buChar char="•"/>
        <a:defRPr sz="1440" kern="1200">
          <a:solidFill>
            <a:schemeClr val="tx1"/>
          </a:solidFill>
          <a:latin typeface="+mn-lt"/>
          <a:ea typeface="+mn-ea"/>
          <a:cs typeface="+mn-cs"/>
        </a:defRPr>
      </a:lvl8pPr>
      <a:lvl9pPr marL="3108960" indent="-182880" algn="l" defTabSz="731520" rtl="0" eaLnBrk="1" latinLnBrk="0" hangingPunct="1">
        <a:lnSpc>
          <a:spcPct val="90000"/>
        </a:lnSpc>
        <a:spcBef>
          <a:spcPts val="400"/>
        </a:spcBef>
        <a:buFont typeface="Arial" panose="020B0604020202020204" pitchFamily="34" charset="0"/>
        <a:buChar char="•"/>
        <a:defRPr sz="1440" kern="1200">
          <a:solidFill>
            <a:schemeClr val="tx1"/>
          </a:solidFill>
          <a:latin typeface="+mn-lt"/>
          <a:ea typeface="+mn-ea"/>
          <a:cs typeface="+mn-cs"/>
        </a:defRPr>
      </a:lvl9pPr>
    </p:bodyStyle>
    <p:otherStyle>
      <a:defPPr>
        <a:defRPr lang="en-US"/>
      </a:defPPr>
      <a:lvl1pPr marL="0" algn="l" defTabSz="731520" rtl="0" eaLnBrk="1" latinLnBrk="0" hangingPunct="1">
        <a:defRPr sz="1440" kern="1200">
          <a:solidFill>
            <a:schemeClr val="tx1"/>
          </a:solidFill>
          <a:latin typeface="+mn-lt"/>
          <a:ea typeface="+mn-ea"/>
          <a:cs typeface="+mn-cs"/>
        </a:defRPr>
      </a:lvl1pPr>
      <a:lvl2pPr marL="365760" algn="l" defTabSz="731520" rtl="0" eaLnBrk="1" latinLnBrk="0" hangingPunct="1">
        <a:defRPr sz="1440" kern="1200">
          <a:solidFill>
            <a:schemeClr val="tx1"/>
          </a:solidFill>
          <a:latin typeface="+mn-lt"/>
          <a:ea typeface="+mn-ea"/>
          <a:cs typeface="+mn-cs"/>
        </a:defRPr>
      </a:lvl2pPr>
      <a:lvl3pPr marL="731520" algn="l" defTabSz="731520" rtl="0" eaLnBrk="1" latinLnBrk="0" hangingPunct="1">
        <a:defRPr sz="1440" kern="1200">
          <a:solidFill>
            <a:schemeClr val="tx1"/>
          </a:solidFill>
          <a:latin typeface="+mn-lt"/>
          <a:ea typeface="+mn-ea"/>
          <a:cs typeface="+mn-cs"/>
        </a:defRPr>
      </a:lvl3pPr>
      <a:lvl4pPr marL="1097280" algn="l" defTabSz="731520" rtl="0" eaLnBrk="1" latinLnBrk="0" hangingPunct="1">
        <a:defRPr sz="1440" kern="1200">
          <a:solidFill>
            <a:schemeClr val="tx1"/>
          </a:solidFill>
          <a:latin typeface="+mn-lt"/>
          <a:ea typeface="+mn-ea"/>
          <a:cs typeface="+mn-cs"/>
        </a:defRPr>
      </a:lvl4pPr>
      <a:lvl5pPr marL="1463040" algn="l" defTabSz="731520" rtl="0" eaLnBrk="1" latinLnBrk="0" hangingPunct="1">
        <a:defRPr sz="1440" kern="1200">
          <a:solidFill>
            <a:schemeClr val="tx1"/>
          </a:solidFill>
          <a:latin typeface="+mn-lt"/>
          <a:ea typeface="+mn-ea"/>
          <a:cs typeface="+mn-cs"/>
        </a:defRPr>
      </a:lvl5pPr>
      <a:lvl6pPr marL="1828800" algn="l" defTabSz="731520" rtl="0" eaLnBrk="1" latinLnBrk="0" hangingPunct="1">
        <a:defRPr sz="1440" kern="1200">
          <a:solidFill>
            <a:schemeClr val="tx1"/>
          </a:solidFill>
          <a:latin typeface="+mn-lt"/>
          <a:ea typeface="+mn-ea"/>
          <a:cs typeface="+mn-cs"/>
        </a:defRPr>
      </a:lvl6pPr>
      <a:lvl7pPr marL="2194560" algn="l" defTabSz="731520" rtl="0" eaLnBrk="1" latinLnBrk="0" hangingPunct="1">
        <a:defRPr sz="1440" kern="1200">
          <a:solidFill>
            <a:schemeClr val="tx1"/>
          </a:solidFill>
          <a:latin typeface="+mn-lt"/>
          <a:ea typeface="+mn-ea"/>
          <a:cs typeface="+mn-cs"/>
        </a:defRPr>
      </a:lvl7pPr>
      <a:lvl8pPr marL="2560320" algn="l" defTabSz="731520" rtl="0" eaLnBrk="1" latinLnBrk="0" hangingPunct="1">
        <a:defRPr sz="1440" kern="1200">
          <a:solidFill>
            <a:schemeClr val="tx1"/>
          </a:solidFill>
          <a:latin typeface="+mn-lt"/>
          <a:ea typeface="+mn-ea"/>
          <a:cs typeface="+mn-cs"/>
        </a:defRPr>
      </a:lvl8pPr>
      <a:lvl9pPr marL="2926080" algn="l" defTabSz="731520" rtl="0" eaLnBrk="1" latinLnBrk="0" hangingPunct="1">
        <a:defRPr sz="144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2">
            <a:extLst>
              <a:ext uri="{FF2B5EF4-FFF2-40B4-BE49-F238E27FC236}">
                <a16:creationId xmlns:a16="http://schemas.microsoft.com/office/drawing/2014/main" id="{F928DADA-9022-4111-B84D-50A3664E10C7}"/>
              </a:ext>
            </a:extLst>
          </p:cNvPr>
          <p:cNvGraphicFramePr>
            <a:graphicFrameLocks noGrp="1"/>
          </p:cNvGraphicFramePr>
          <p:nvPr>
            <p:extLst>
              <p:ext uri="{D42A27DB-BD31-4B8C-83A1-F6EECF244321}">
                <p14:modId xmlns:p14="http://schemas.microsoft.com/office/powerpoint/2010/main" val="3904730391"/>
              </p:ext>
            </p:extLst>
          </p:nvPr>
        </p:nvGraphicFramePr>
        <p:xfrm>
          <a:off x="84084" y="833395"/>
          <a:ext cx="7115502" cy="2473960"/>
        </p:xfrm>
        <a:graphic>
          <a:graphicData uri="http://schemas.openxmlformats.org/drawingml/2006/table">
            <a:tbl>
              <a:tblPr firstRow="1" bandRow="1">
                <a:tableStyleId>{8EC20E35-A176-4012-BC5E-935CFFF8708E}</a:tableStyleId>
              </a:tblPr>
              <a:tblGrid>
                <a:gridCol w="1223423">
                  <a:extLst>
                    <a:ext uri="{9D8B030D-6E8A-4147-A177-3AD203B41FA5}">
                      <a16:colId xmlns:a16="http://schemas.microsoft.com/office/drawing/2014/main" val="3325195841"/>
                    </a:ext>
                  </a:extLst>
                </a:gridCol>
                <a:gridCol w="1057321">
                  <a:extLst>
                    <a:ext uri="{9D8B030D-6E8A-4147-A177-3AD203B41FA5}">
                      <a16:colId xmlns:a16="http://schemas.microsoft.com/office/drawing/2014/main" val="254642612"/>
                    </a:ext>
                  </a:extLst>
                </a:gridCol>
                <a:gridCol w="1019503">
                  <a:extLst>
                    <a:ext uri="{9D8B030D-6E8A-4147-A177-3AD203B41FA5}">
                      <a16:colId xmlns:a16="http://schemas.microsoft.com/office/drawing/2014/main" val="59311040"/>
                    </a:ext>
                  </a:extLst>
                </a:gridCol>
                <a:gridCol w="1650124">
                  <a:extLst>
                    <a:ext uri="{9D8B030D-6E8A-4147-A177-3AD203B41FA5}">
                      <a16:colId xmlns:a16="http://schemas.microsoft.com/office/drawing/2014/main" val="182509170"/>
                    </a:ext>
                  </a:extLst>
                </a:gridCol>
                <a:gridCol w="1082566">
                  <a:extLst>
                    <a:ext uri="{9D8B030D-6E8A-4147-A177-3AD203B41FA5}">
                      <a16:colId xmlns:a16="http://schemas.microsoft.com/office/drawing/2014/main" val="2743666425"/>
                    </a:ext>
                  </a:extLst>
                </a:gridCol>
                <a:gridCol w="1082565">
                  <a:extLst>
                    <a:ext uri="{9D8B030D-6E8A-4147-A177-3AD203B41FA5}">
                      <a16:colId xmlns:a16="http://schemas.microsoft.com/office/drawing/2014/main" val="1980839223"/>
                    </a:ext>
                  </a:extLst>
                </a:gridCol>
              </a:tblGrid>
              <a:tr h="370840">
                <a:tc>
                  <a:txBody>
                    <a:bodyPr/>
                    <a:lstStyle/>
                    <a:p>
                      <a:pPr algn="ctr"/>
                      <a:r>
                        <a:rPr lang="en-US" sz="1200" dirty="0">
                          <a:latin typeface="Arial" panose="020B0604020202020204" pitchFamily="34" charset="0"/>
                          <a:cs typeface="Arial" panose="020B0604020202020204" pitchFamily="34" charset="0"/>
                        </a:rPr>
                        <a:t>Study ID</a:t>
                      </a:r>
                    </a:p>
                  </a:txBody>
                  <a:tcPr/>
                </a:tc>
                <a:tc>
                  <a:txBody>
                    <a:bodyPr/>
                    <a:lstStyle/>
                    <a:p>
                      <a:pPr algn="ctr"/>
                      <a:r>
                        <a:rPr lang="en-US" sz="1200" kern="1200" dirty="0">
                          <a:solidFill>
                            <a:schemeClr val="bg1"/>
                          </a:solidFill>
                          <a:latin typeface="Arial" panose="020B0604020202020204" pitchFamily="34" charset="0"/>
                          <a:ea typeface="+mn-ea"/>
                          <a:cs typeface="Arial" panose="020B0604020202020204" pitchFamily="34" charset="0"/>
                        </a:rPr>
                        <a:t>Species</a:t>
                      </a:r>
                    </a:p>
                  </a:txBody>
                  <a:tcPr/>
                </a:tc>
                <a:tc>
                  <a:txBody>
                    <a:bodyPr/>
                    <a:lstStyle/>
                    <a:p>
                      <a:pPr algn="ctr"/>
                      <a:r>
                        <a:rPr lang="en-US" sz="1200" dirty="0">
                          <a:latin typeface="Arial" panose="020B0604020202020204" pitchFamily="34" charset="0"/>
                          <a:cs typeface="Arial" panose="020B0604020202020204" pitchFamily="34" charset="0"/>
                        </a:rPr>
                        <a:t>Route </a:t>
                      </a:r>
                    </a:p>
                  </a:txBody>
                  <a:tcPr/>
                </a:tc>
                <a:tc>
                  <a:txBody>
                    <a:bodyPr/>
                    <a:lstStyle/>
                    <a:p>
                      <a:pPr algn="ctr"/>
                      <a:r>
                        <a:rPr lang="en-US" sz="1200" dirty="0">
                          <a:latin typeface="Arial" panose="020B0604020202020204" pitchFamily="34" charset="0"/>
                          <a:cs typeface="Arial" panose="020B0604020202020204" pitchFamily="34" charset="0"/>
                        </a:rPr>
                        <a:t>Dose</a:t>
                      </a:r>
                    </a:p>
                  </a:txBody>
                  <a:tcPr/>
                </a:tc>
                <a:tc gridSpan="2">
                  <a:txBody>
                    <a:bodyPr/>
                    <a:lstStyle/>
                    <a:p>
                      <a:pPr algn="ctr"/>
                      <a:r>
                        <a:rPr lang="en-US" sz="1200" dirty="0">
                          <a:latin typeface="Arial" panose="020B0604020202020204" pitchFamily="34" charset="0"/>
                          <a:cs typeface="Arial" panose="020B0604020202020204" pitchFamily="34" charset="0"/>
                        </a:rPr>
                        <a:t>Observation</a:t>
                      </a:r>
                    </a:p>
                  </a:txBody>
                  <a:tcPr/>
                </a:tc>
                <a:tc hMerge="1">
                  <a:txBody>
                    <a:bodyPr/>
                    <a:lstStyle/>
                    <a:p>
                      <a:pPr algn="ctr"/>
                      <a:endParaRPr lang="en-US" sz="1200" dirty="0">
                        <a:latin typeface="Arial" panose="020B0604020202020204" pitchFamily="34" charset="0"/>
                        <a:cs typeface="Arial" panose="020B0604020202020204" pitchFamily="34" charset="0"/>
                      </a:endParaRPr>
                    </a:p>
                  </a:txBody>
                  <a:tcPr/>
                </a:tc>
                <a:extLst>
                  <a:ext uri="{0D108BD9-81ED-4DB2-BD59-A6C34878D82A}">
                    <a16:rowId xmlns:a16="http://schemas.microsoft.com/office/drawing/2014/main" val="3260612501"/>
                  </a:ext>
                </a:extLst>
              </a:tr>
              <a:tr h="174547">
                <a:tc>
                  <a:txBody>
                    <a:bodyPr/>
                    <a:lstStyle/>
                    <a:p>
                      <a:pPr algn="ctr"/>
                      <a:r>
                        <a:rPr lang="en-US" sz="1200" dirty="0">
                          <a:latin typeface="Arial" panose="020B0604020202020204" pitchFamily="34" charset="0"/>
                          <a:cs typeface="Arial" panose="020B0604020202020204" pitchFamily="34" charset="0"/>
                        </a:rPr>
                        <a:t>Acute MTD (single dose</a:t>
                      </a:r>
                      <a:r>
                        <a:rPr lang="el-GR" sz="1200" baseline="30000" dirty="0">
                          <a:latin typeface="Arial" panose="020B0604020202020204" pitchFamily="34" charset="0"/>
                          <a:cs typeface="Arial" panose="020B0604020202020204" pitchFamily="34" charset="0"/>
                        </a:rPr>
                        <a:t>α</a:t>
                      </a:r>
                      <a:r>
                        <a:rPr lang="en-US" sz="1200" dirty="0">
                          <a:latin typeface="Arial" panose="020B0604020202020204" pitchFamily="34" charset="0"/>
                          <a:cs typeface="Arial" panose="020B0604020202020204" pitchFamily="34" charset="0"/>
                        </a:rPr>
                        <a:t>)</a:t>
                      </a:r>
                    </a:p>
                  </a:txBody>
                  <a:tcPr/>
                </a:tc>
                <a:tc>
                  <a:txBody>
                    <a:bodyPr/>
                    <a:lstStyle/>
                    <a:p>
                      <a:pPr algn="ctr"/>
                      <a:r>
                        <a:rPr lang="en-US" sz="1200" dirty="0">
                          <a:latin typeface="Arial" panose="020B0604020202020204" pitchFamily="34" charset="0"/>
                          <a:cs typeface="Arial" panose="020B0604020202020204" pitchFamily="34" charset="0"/>
                        </a:rPr>
                        <a:t>Rats </a:t>
                      </a:r>
                    </a:p>
                    <a:p>
                      <a:pPr algn="ctr"/>
                      <a:r>
                        <a:rPr lang="en-US" sz="1200" dirty="0">
                          <a:latin typeface="Arial" panose="020B0604020202020204" pitchFamily="34" charset="0"/>
                          <a:cs typeface="Arial" panose="020B0604020202020204" pitchFamily="34" charset="0"/>
                        </a:rPr>
                        <a:t>(</a:t>
                      </a:r>
                      <a:r>
                        <a:rPr lang="en-US" sz="1200" kern="1200" dirty="0">
                          <a:solidFill>
                            <a:schemeClr val="dk1"/>
                          </a:solidFill>
                          <a:effectLst/>
                          <a:latin typeface="Arial" panose="020B0604020202020204" pitchFamily="34" charset="0"/>
                          <a:ea typeface="+mn-ea"/>
                          <a:cs typeface="Arial" panose="020B0604020202020204" pitchFamily="34" charset="0"/>
                        </a:rPr>
                        <a:t>20/sex)</a:t>
                      </a:r>
                      <a:endParaRPr lang="en-US" sz="1200" dirty="0">
                        <a:latin typeface="Arial" panose="020B0604020202020204" pitchFamily="34" charset="0"/>
                        <a:cs typeface="Arial" panose="020B0604020202020204" pitchFamily="34" charset="0"/>
                      </a:endParaRPr>
                    </a:p>
                  </a:txBody>
                  <a:tcPr/>
                </a:tc>
                <a:tc>
                  <a:txBody>
                    <a:bodyPr/>
                    <a:lstStyle/>
                    <a:p>
                      <a:pPr algn="ctr"/>
                      <a:r>
                        <a:rPr lang="en-US" sz="1200" dirty="0">
                          <a:latin typeface="Arial" panose="020B0604020202020204" pitchFamily="34" charset="0"/>
                          <a:cs typeface="Arial" panose="020B0604020202020204" pitchFamily="34" charset="0"/>
                        </a:rPr>
                        <a:t>IV infusion (20 mL/kg/hour)</a:t>
                      </a:r>
                    </a:p>
                  </a:txBody>
                  <a:tcPr/>
                </a:tc>
                <a:tc>
                  <a:txBody>
                    <a:bodyPr/>
                    <a:lstStyle/>
                    <a:p>
                      <a:pPr algn="ctr"/>
                      <a:r>
                        <a:rPr lang="en-US" sz="1200" dirty="0">
                          <a:latin typeface="Arial" panose="020B0604020202020204" pitchFamily="34" charset="0"/>
                          <a:cs typeface="Arial" panose="020B0604020202020204" pitchFamily="34" charset="0"/>
                        </a:rPr>
                        <a:t>1.5, 3 or 6 mg/kg</a:t>
                      </a:r>
                    </a:p>
                  </a:txBody>
                  <a:tcPr/>
                </a:tc>
                <a:tc>
                  <a:txBody>
                    <a:bodyPr/>
                    <a:lstStyle/>
                    <a:p>
                      <a:pPr algn="ctr"/>
                      <a:r>
                        <a:rPr lang="en-US" sz="1200" dirty="0">
                          <a:latin typeface="Arial" panose="020B0604020202020204" pitchFamily="34" charset="0"/>
                          <a:cs typeface="Arial" panose="020B0604020202020204" pitchFamily="34" charset="0"/>
                        </a:rPr>
                        <a:t>Mortality (five females at 6 mg/kg)</a:t>
                      </a:r>
                    </a:p>
                  </a:txBody>
                  <a:tcPr/>
                </a:tc>
                <a:tc>
                  <a:txBody>
                    <a:bodyPr/>
                    <a:lstStyle/>
                    <a:p>
                      <a:pPr algn="ctr"/>
                      <a:r>
                        <a:rPr lang="en-US" sz="1200" dirty="0">
                          <a:latin typeface="Arial" panose="020B0604020202020204" pitchFamily="34" charset="0"/>
                          <a:cs typeface="Arial" panose="020B0604020202020204" pitchFamily="34" charset="0"/>
                        </a:rPr>
                        <a:t>Liver &amp; kidney toxicity</a:t>
                      </a:r>
                      <a:r>
                        <a:rPr lang="el-GR" sz="1200" baseline="30000" dirty="0">
                          <a:latin typeface="Arial" panose="020B0604020202020204" pitchFamily="34" charset="0"/>
                          <a:cs typeface="Arial" panose="020B0604020202020204" pitchFamily="34" charset="0"/>
                        </a:rPr>
                        <a:t>γ</a:t>
                      </a:r>
                      <a:endParaRPr lang="en-US" sz="1200" baseline="30000" dirty="0">
                        <a:latin typeface="Arial" panose="020B0604020202020204" pitchFamily="34" charset="0"/>
                        <a:cs typeface="Arial" panose="020B0604020202020204" pitchFamily="34" charset="0"/>
                      </a:endParaRPr>
                    </a:p>
                  </a:txBody>
                  <a:tcPr/>
                </a:tc>
                <a:extLst>
                  <a:ext uri="{0D108BD9-81ED-4DB2-BD59-A6C34878D82A}">
                    <a16:rowId xmlns:a16="http://schemas.microsoft.com/office/drawing/2014/main" val="2617492449"/>
                  </a:ext>
                </a:extLst>
              </a:tr>
              <a:tr h="370840">
                <a:tc>
                  <a:txBody>
                    <a:bodyPr/>
                    <a:lstStyle/>
                    <a:p>
                      <a:pPr algn="ctr"/>
                      <a:r>
                        <a:rPr lang="en-US" sz="1200" dirty="0">
                          <a:latin typeface="Arial" panose="020B0604020202020204" pitchFamily="34" charset="0"/>
                          <a:cs typeface="Arial" panose="020B0604020202020204" pitchFamily="34" charset="0"/>
                        </a:rPr>
                        <a:t>Toxicity and Toxicokinetic (daily dose</a:t>
                      </a:r>
                      <a:r>
                        <a:rPr lang="el-GR" sz="1200" baseline="30000" dirty="0">
                          <a:latin typeface="Arial" panose="020B0604020202020204" pitchFamily="34" charset="0"/>
                          <a:cs typeface="Arial" panose="020B0604020202020204" pitchFamily="34" charset="0"/>
                        </a:rPr>
                        <a:t>β</a:t>
                      </a:r>
                      <a:r>
                        <a:rPr lang="en-US" sz="1200" dirty="0">
                          <a:latin typeface="Arial" panose="020B0604020202020204" pitchFamily="34" charset="0"/>
                          <a:cs typeface="Arial" panose="020B0604020202020204" pitchFamily="34" charset="0"/>
                        </a:rPr>
                        <a:t>)</a:t>
                      </a:r>
                    </a:p>
                  </a:txBody>
                  <a:tcPr/>
                </a:tc>
                <a:tc>
                  <a:txBody>
                    <a:bodyPr/>
                    <a:lstStyle/>
                    <a:p>
                      <a:pPr algn="ctr"/>
                      <a:r>
                        <a:rPr lang="en-US" sz="1200" dirty="0">
                          <a:latin typeface="Arial" panose="020B0604020202020204" pitchFamily="34" charset="0"/>
                          <a:cs typeface="Arial" panose="020B0604020202020204" pitchFamily="34" charset="0"/>
                        </a:rPr>
                        <a:t>Rats </a:t>
                      </a:r>
                      <a:br>
                        <a:rPr lang="en-US" sz="1200" dirty="0">
                          <a:latin typeface="Arial" panose="020B0604020202020204" pitchFamily="34" charset="0"/>
                          <a:cs typeface="Arial" panose="020B0604020202020204" pitchFamily="34" charset="0"/>
                        </a:rPr>
                      </a:br>
                      <a:r>
                        <a:rPr lang="en-US" sz="1200" dirty="0">
                          <a:latin typeface="Arial" panose="020B0604020202020204" pitchFamily="34" charset="0"/>
                          <a:cs typeface="Arial" panose="020B0604020202020204" pitchFamily="34" charset="0"/>
                        </a:rPr>
                        <a:t>(88 males; 100 females)</a:t>
                      </a:r>
                    </a:p>
                  </a:txBody>
                  <a:tcPr/>
                </a:tc>
                <a:tc>
                  <a:txBody>
                    <a:bodyPr/>
                    <a:lstStyle/>
                    <a:p>
                      <a:pPr marL="0" marR="0" lvl="0" indent="0" algn="ctr" defTabSz="731520" rtl="0" eaLnBrk="1" fontAlgn="auto" latinLnBrk="0" hangingPunct="1">
                        <a:lnSpc>
                          <a:spcPct val="100000"/>
                        </a:lnSpc>
                        <a:spcBef>
                          <a:spcPts val="0"/>
                        </a:spcBef>
                        <a:spcAft>
                          <a:spcPts val="0"/>
                        </a:spcAft>
                        <a:buClrTx/>
                        <a:buSzTx/>
                        <a:buFontTx/>
                        <a:buNone/>
                        <a:tabLst/>
                        <a:defRPr/>
                      </a:pPr>
                      <a:r>
                        <a:rPr lang="en-US" sz="1200" dirty="0">
                          <a:latin typeface="Arial" panose="020B0604020202020204" pitchFamily="34" charset="0"/>
                          <a:cs typeface="Arial" panose="020B0604020202020204" pitchFamily="34" charset="0"/>
                        </a:rPr>
                        <a:t>IV infusion (20 mL/kg/hour)</a:t>
                      </a:r>
                    </a:p>
                    <a:p>
                      <a:pPr algn="ctr"/>
                      <a:endParaRPr lang="en-US" sz="1200" dirty="0">
                        <a:latin typeface="Arial" panose="020B0604020202020204" pitchFamily="34" charset="0"/>
                        <a:cs typeface="Arial" panose="020B0604020202020204" pitchFamily="34" charset="0"/>
                      </a:endParaRPr>
                    </a:p>
                  </a:txBody>
                  <a:tcPr/>
                </a:tc>
                <a:tc>
                  <a:txBody>
                    <a:bodyPr/>
                    <a:lstStyle/>
                    <a:p>
                      <a:pPr algn="ctr"/>
                      <a:r>
                        <a:rPr lang="en-US" sz="1200" dirty="0">
                          <a:latin typeface="Arial" panose="020B0604020202020204" pitchFamily="34" charset="0"/>
                          <a:cs typeface="Arial" panose="020B0604020202020204" pitchFamily="34" charset="0"/>
                        </a:rPr>
                        <a:t>1, 2 or 4 mg/kg </a:t>
                      </a:r>
                    </a:p>
                    <a:p>
                      <a:pPr algn="ctr"/>
                      <a:r>
                        <a:rPr lang="en-US" sz="1200" dirty="0">
                          <a:latin typeface="Arial" panose="020B0604020202020204" pitchFamily="34" charset="0"/>
                          <a:cs typeface="Arial" panose="020B0604020202020204" pitchFamily="34" charset="0"/>
                        </a:rPr>
                        <a:t>(male); 0.5, 1 or 2 mg/kg (female)</a:t>
                      </a:r>
                    </a:p>
                  </a:txBody>
                  <a:tcPr/>
                </a:tc>
                <a:tc gridSpan="2">
                  <a:txBody>
                    <a:bodyPr/>
                    <a:lstStyle/>
                    <a:p>
                      <a:pPr marL="0" marR="0" lvl="0" indent="0" algn="ctr" defTabSz="731520" rtl="0" eaLnBrk="1" fontAlgn="auto" latinLnBrk="0" hangingPunct="1">
                        <a:lnSpc>
                          <a:spcPct val="100000"/>
                        </a:lnSpc>
                        <a:spcBef>
                          <a:spcPts val="0"/>
                        </a:spcBef>
                        <a:spcAft>
                          <a:spcPts val="0"/>
                        </a:spcAft>
                        <a:buClrTx/>
                        <a:buSzTx/>
                        <a:buFontTx/>
                        <a:buNone/>
                        <a:tabLst/>
                        <a:defRPr/>
                      </a:pPr>
                      <a:r>
                        <a:rPr lang="en-US" sz="1200" kern="1200" dirty="0">
                          <a:solidFill>
                            <a:schemeClr val="dk1"/>
                          </a:solidFill>
                          <a:effectLst/>
                          <a:latin typeface="Arial" panose="020B0604020202020204" pitchFamily="34" charset="0"/>
                          <a:ea typeface="+mn-ea"/>
                          <a:cs typeface="Arial" panose="020B0604020202020204" pitchFamily="34" charset="0"/>
                        </a:rPr>
                        <a:t>well tolerated for both male and female</a:t>
                      </a:r>
                      <a:r>
                        <a:rPr lang="el-GR" sz="1200" kern="1200" baseline="30000" dirty="0">
                          <a:solidFill>
                            <a:schemeClr val="dk1"/>
                          </a:solidFill>
                          <a:effectLst/>
                          <a:latin typeface="Arial" panose="020B0604020202020204" pitchFamily="34" charset="0"/>
                          <a:ea typeface="+mn-ea"/>
                          <a:cs typeface="Arial" panose="020B0604020202020204" pitchFamily="34" charset="0"/>
                        </a:rPr>
                        <a:t>δ</a:t>
                      </a:r>
                      <a:endParaRPr lang="en-US" sz="1200" baseline="30000" dirty="0">
                        <a:latin typeface="Arial" panose="020B0604020202020204" pitchFamily="34" charset="0"/>
                        <a:cs typeface="Arial" panose="020B0604020202020204" pitchFamily="34" charset="0"/>
                      </a:endParaRPr>
                    </a:p>
                  </a:txBody>
                  <a:tcPr/>
                </a:tc>
                <a:tc hMerge="1">
                  <a:txBody>
                    <a:bodyPr/>
                    <a:lstStyle/>
                    <a:p>
                      <a:pPr algn="ctr"/>
                      <a:endParaRPr lang="en-US" sz="1200" dirty="0">
                        <a:latin typeface="Arial" panose="020B0604020202020204" pitchFamily="34" charset="0"/>
                        <a:cs typeface="Arial" panose="020B0604020202020204" pitchFamily="34" charset="0"/>
                      </a:endParaRPr>
                    </a:p>
                  </a:txBody>
                  <a:tcPr/>
                </a:tc>
                <a:extLst>
                  <a:ext uri="{0D108BD9-81ED-4DB2-BD59-A6C34878D82A}">
                    <a16:rowId xmlns:a16="http://schemas.microsoft.com/office/drawing/2014/main" val="3756135229"/>
                  </a:ext>
                </a:extLst>
              </a:tr>
              <a:tr h="370840">
                <a:tc>
                  <a:txBody>
                    <a:bodyPr/>
                    <a:lstStyle/>
                    <a:p>
                      <a:pPr marL="0" marR="0" lvl="0" indent="0" algn="ctr" defTabSz="731520" rtl="0" eaLnBrk="1" fontAlgn="auto" latinLnBrk="0" hangingPunct="1">
                        <a:lnSpc>
                          <a:spcPct val="100000"/>
                        </a:lnSpc>
                        <a:spcBef>
                          <a:spcPts val="0"/>
                        </a:spcBef>
                        <a:spcAft>
                          <a:spcPts val="0"/>
                        </a:spcAft>
                        <a:buClrTx/>
                        <a:buSzTx/>
                        <a:buFontTx/>
                        <a:buNone/>
                        <a:tabLst/>
                        <a:defRPr/>
                      </a:pPr>
                      <a:r>
                        <a:rPr lang="en-US" sz="1200" dirty="0">
                          <a:latin typeface="Arial" panose="020B0604020202020204" pitchFamily="34" charset="0"/>
                          <a:cs typeface="Arial" panose="020B0604020202020204" pitchFamily="34" charset="0"/>
                        </a:rPr>
                        <a:t>Acute MTD (single dose on days 1,3,5</a:t>
                      </a:r>
                      <a:r>
                        <a:rPr lang="el-GR" sz="1200" baseline="30000" dirty="0">
                          <a:latin typeface="Arial" panose="020B0604020202020204" pitchFamily="34" charset="0"/>
                          <a:cs typeface="Arial" panose="020B0604020202020204" pitchFamily="34" charset="0"/>
                        </a:rPr>
                        <a:t>α</a:t>
                      </a:r>
                      <a:r>
                        <a:rPr lang="en-US" sz="1200" dirty="0">
                          <a:latin typeface="Arial" panose="020B0604020202020204" pitchFamily="34" charset="0"/>
                          <a:cs typeface="Arial" panose="020B0604020202020204" pitchFamily="34" charset="0"/>
                        </a:rPr>
                        <a:t>)</a:t>
                      </a:r>
                    </a:p>
                  </a:txBody>
                  <a:tcPr/>
                </a:tc>
                <a:tc>
                  <a:txBody>
                    <a:bodyPr/>
                    <a:lstStyle/>
                    <a:p>
                      <a:pPr marL="0" marR="0" lvl="0" indent="0" algn="ctr" defTabSz="731520" rtl="0" eaLnBrk="1" fontAlgn="auto" latinLnBrk="0" hangingPunct="1">
                        <a:lnSpc>
                          <a:spcPct val="100000"/>
                        </a:lnSpc>
                        <a:spcBef>
                          <a:spcPts val="0"/>
                        </a:spcBef>
                        <a:spcAft>
                          <a:spcPts val="0"/>
                        </a:spcAft>
                        <a:buClrTx/>
                        <a:buSzTx/>
                        <a:buFontTx/>
                        <a:buNone/>
                        <a:tabLst/>
                        <a:defRPr/>
                      </a:pPr>
                      <a:r>
                        <a:rPr lang="en-US" sz="1200" dirty="0">
                          <a:latin typeface="Arial" panose="020B0604020202020204" pitchFamily="34" charset="0"/>
                          <a:cs typeface="Arial" panose="020B0604020202020204" pitchFamily="34" charset="0"/>
                        </a:rPr>
                        <a:t>Beagle Dogs (</a:t>
                      </a:r>
                      <a:r>
                        <a:rPr lang="en-US" sz="1200" kern="1200" dirty="0">
                          <a:solidFill>
                            <a:schemeClr val="dk1"/>
                          </a:solidFill>
                          <a:effectLst/>
                          <a:latin typeface="Arial" panose="020B0604020202020204" pitchFamily="34" charset="0"/>
                          <a:ea typeface="+mn-ea"/>
                          <a:cs typeface="Arial" panose="020B0604020202020204" pitchFamily="34" charset="0"/>
                        </a:rPr>
                        <a:t>4/sex)</a:t>
                      </a:r>
                      <a:endParaRPr lang="en-US" sz="1200" dirty="0">
                        <a:latin typeface="Arial" panose="020B0604020202020204" pitchFamily="34" charset="0"/>
                        <a:cs typeface="Arial" panose="020B0604020202020204" pitchFamily="34" charset="0"/>
                      </a:endParaRPr>
                    </a:p>
                    <a:p>
                      <a:pPr algn="ctr"/>
                      <a:endParaRPr lang="en-US" sz="1200" dirty="0">
                        <a:latin typeface="Arial" panose="020B0604020202020204" pitchFamily="34" charset="0"/>
                        <a:cs typeface="Arial" panose="020B0604020202020204" pitchFamily="34" charset="0"/>
                      </a:endParaRPr>
                    </a:p>
                  </a:txBody>
                  <a:tcPr/>
                </a:tc>
                <a:tc>
                  <a:txBody>
                    <a:bodyPr/>
                    <a:lstStyle/>
                    <a:p>
                      <a:pPr algn="ctr"/>
                      <a:r>
                        <a:rPr lang="en-US" sz="1200" dirty="0">
                          <a:latin typeface="Arial" panose="020B0604020202020204" pitchFamily="34" charset="0"/>
                          <a:cs typeface="Arial" panose="020B0604020202020204" pitchFamily="34" charset="0"/>
                        </a:rPr>
                        <a:t>IV infusion (30 min)</a:t>
                      </a:r>
                    </a:p>
                  </a:txBody>
                  <a:tcPr/>
                </a:tc>
                <a:tc>
                  <a:txBody>
                    <a:bodyPr/>
                    <a:lstStyle/>
                    <a:p>
                      <a:pPr algn="ctr"/>
                      <a:r>
                        <a:rPr lang="en-US" sz="1200" kern="1200" dirty="0">
                          <a:solidFill>
                            <a:schemeClr val="dk1"/>
                          </a:solidFill>
                          <a:effectLst/>
                          <a:latin typeface="Arial" panose="020B0604020202020204" pitchFamily="34" charset="0"/>
                          <a:ea typeface="+mn-ea"/>
                          <a:cs typeface="Arial" panose="020B0604020202020204" pitchFamily="34" charset="0"/>
                        </a:rPr>
                        <a:t>0.2, 0.4, and 0.8 mg/kg</a:t>
                      </a:r>
                      <a:endParaRPr lang="en-US" sz="1200" dirty="0">
                        <a:latin typeface="Arial" panose="020B0604020202020204" pitchFamily="34" charset="0"/>
                        <a:cs typeface="Arial" panose="020B0604020202020204" pitchFamily="34" charset="0"/>
                      </a:endParaRPr>
                    </a:p>
                  </a:txBody>
                  <a:tcPr/>
                </a:tc>
                <a:tc gridSpan="2">
                  <a:txBody>
                    <a:bodyPr/>
                    <a:lstStyle/>
                    <a:p>
                      <a:pPr algn="ctr"/>
                      <a:r>
                        <a:rPr lang="en-US" sz="1200" kern="1200" dirty="0">
                          <a:solidFill>
                            <a:schemeClr val="dk1"/>
                          </a:solidFill>
                          <a:effectLst/>
                          <a:latin typeface="Arial" panose="020B0604020202020204" pitchFamily="34" charset="0"/>
                          <a:ea typeface="+mn-ea"/>
                          <a:cs typeface="Arial" panose="020B0604020202020204" pitchFamily="34" charset="0"/>
                        </a:rPr>
                        <a:t>well tolerated for both male and female</a:t>
                      </a:r>
                      <a:r>
                        <a:rPr lang="el-GR" sz="1200" kern="1200" baseline="30000" dirty="0">
                          <a:solidFill>
                            <a:schemeClr val="dk1"/>
                          </a:solidFill>
                          <a:effectLst/>
                          <a:latin typeface="Arial" panose="020B0604020202020204" pitchFamily="34" charset="0"/>
                          <a:ea typeface="+mn-ea"/>
                          <a:cs typeface="Arial" panose="020B0604020202020204" pitchFamily="34" charset="0"/>
                        </a:rPr>
                        <a:t>ε</a:t>
                      </a:r>
                      <a:endParaRPr lang="en-US" sz="1200" baseline="30000" dirty="0">
                        <a:latin typeface="Arial" panose="020B0604020202020204" pitchFamily="34" charset="0"/>
                        <a:cs typeface="Arial" panose="020B0604020202020204" pitchFamily="34" charset="0"/>
                      </a:endParaRPr>
                    </a:p>
                  </a:txBody>
                  <a:tcPr/>
                </a:tc>
                <a:tc hMerge="1">
                  <a:txBody>
                    <a:bodyPr/>
                    <a:lstStyle/>
                    <a:p>
                      <a:pPr algn="ctr"/>
                      <a:endParaRPr lang="en-US" sz="1200" dirty="0">
                        <a:latin typeface="Arial" panose="020B0604020202020204" pitchFamily="34" charset="0"/>
                        <a:cs typeface="Arial" panose="020B0604020202020204" pitchFamily="34" charset="0"/>
                      </a:endParaRPr>
                    </a:p>
                  </a:txBody>
                  <a:tcPr/>
                </a:tc>
                <a:extLst>
                  <a:ext uri="{0D108BD9-81ED-4DB2-BD59-A6C34878D82A}">
                    <a16:rowId xmlns:a16="http://schemas.microsoft.com/office/drawing/2014/main" val="3250599942"/>
                  </a:ext>
                </a:extLst>
              </a:tr>
            </a:tbl>
          </a:graphicData>
        </a:graphic>
      </p:graphicFrame>
      <p:sp>
        <p:nvSpPr>
          <p:cNvPr id="4" name="TextBox 3">
            <a:extLst>
              <a:ext uri="{FF2B5EF4-FFF2-40B4-BE49-F238E27FC236}">
                <a16:creationId xmlns:a16="http://schemas.microsoft.com/office/drawing/2014/main" id="{DD96EFBC-5DB9-44B3-B979-5C76BA36EB74}"/>
              </a:ext>
            </a:extLst>
          </p:cNvPr>
          <p:cNvSpPr txBox="1"/>
          <p:nvPr/>
        </p:nvSpPr>
        <p:spPr>
          <a:xfrm>
            <a:off x="89338" y="3416331"/>
            <a:ext cx="7225861" cy="1200329"/>
          </a:xfrm>
          <a:prstGeom prst="rect">
            <a:avLst/>
          </a:prstGeom>
          <a:noFill/>
        </p:spPr>
        <p:txBody>
          <a:bodyPr wrap="square" rtlCol="0">
            <a:spAutoFit/>
          </a:bodyPr>
          <a:lstStyle/>
          <a:p>
            <a:r>
              <a:rPr lang="en-US" sz="900" baseline="30000" dirty="0">
                <a:latin typeface="Arial" panose="020B0604020202020204" pitchFamily="34" charset="0"/>
                <a:cs typeface="Arial" panose="020B0604020202020204" pitchFamily="34" charset="0"/>
              </a:rPr>
              <a:t>α </a:t>
            </a:r>
            <a:r>
              <a:rPr lang="en-US" sz="900" dirty="0">
                <a:latin typeface="Arial" panose="020B0604020202020204" pitchFamily="34" charset="0"/>
                <a:cs typeface="Arial" panose="020B0604020202020204" pitchFamily="34" charset="0"/>
              </a:rPr>
              <a:t>Single CK21 dose followed by a 14-day observation and recovery period.</a:t>
            </a:r>
          </a:p>
          <a:p>
            <a:r>
              <a:rPr lang="en-US" sz="900" baseline="30000" dirty="0">
                <a:latin typeface="Arial" panose="020B0604020202020204" pitchFamily="34" charset="0"/>
                <a:cs typeface="Arial" panose="020B0604020202020204" pitchFamily="34" charset="0"/>
              </a:rPr>
              <a:t>β </a:t>
            </a:r>
            <a:r>
              <a:rPr lang="en-US" sz="900" dirty="0">
                <a:latin typeface="Arial" panose="020B0604020202020204" pitchFamily="34" charset="0"/>
                <a:cs typeface="Arial" panose="020B0604020202020204" pitchFamily="34" charset="0"/>
              </a:rPr>
              <a:t>28 consecutive days of CK21 treatment followed by a 28-day observation and recovery period.</a:t>
            </a:r>
          </a:p>
          <a:p>
            <a:r>
              <a:rPr lang="en-US" sz="900" baseline="30000" dirty="0">
                <a:latin typeface="Arial" panose="020B0604020202020204" pitchFamily="34" charset="0"/>
                <a:cs typeface="Arial" panose="020B0604020202020204" pitchFamily="34" charset="0"/>
              </a:rPr>
              <a:t>γ </a:t>
            </a:r>
            <a:r>
              <a:rPr lang="en-US" sz="900" dirty="0">
                <a:latin typeface="Arial" panose="020B0604020202020204" pitchFamily="34" charset="0"/>
                <a:cs typeface="Arial" panose="020B0604020202020204" pitchFamily="34" charset="0"/>
              </a:rPr>
              <a:t>Increases of alanine aminotransferase, aspartate aminotransferase, total bilirubin, and alkaline phosphatase correlated with potential hepatotoxicity. Increases of urea and creatinine correlated with potential kidney toxicity. </a:t>
            </a:r>
          </a:p>
          <a:p>
            <a:r>
              <a:rPr lang="el-GR" sz="900" baseline="30000" dirty="0">
                <a:solidFill>
                  <a:schemeClr val="dk1"/>
                </a:solidFill>
                <a:latin typeface="Arial" panose="020B0604020202020204" pitchFamily="34" charset="0"/>
                <a:cs typeface="Arial" panose="020B0604020202020204" pitchFamily="34" charset="0"/>
              </a:rPr>
              <a:t>δ</a:t>
            </a:r>
            <a:r>
              <a:rPr lang="en-US" sz="900" baseline="30000" dirty="0">
                <a:solidFill>
                  <a:schemeClr val="dk1"/>
                </a:solidFill>
                <a:latin typeface="Arial" panose="020B0604020202020204" pitchFamily="34" charset="0"/>
                <a:cs typeface="Arial" panose="020B0604020202020204" pitchFamily="34" charset="0"/>
              </a:rPr>
              <a:t> </a:t>
            </a:r>
            <a:r>
              <a:rPr lang="en-US" sz="900" dirty="0">
                <a:latin typeface="Arial" panose="020B0604020202020204" pitchFamily="34" charset="0"/>
                <a:cs typeface="Arial" panose="020B0604020202020204" pitchFamily="34" charset="0"/>
              </a:rPr>
              <a:t>No treatment-related mortality, and no adverse effects in clinical signs: body weight, food consumption, ophthalmology, clinical pathology, organ weight of thymus, ovaries, uterus and spleen, gross findings of enlarged spleen and microscopic changes in bone marrow (sternum and femur), ovaries, spleen, liver, kidneys, lymph nodes (mandibular and mesenteric), and thymus.</a:t>
            </a:r>
          </a:p>
          <a:p>
            <a:r>
              <a:rPr lang="el-GR" sz="900" baseline="30000" dirty="0">
                <a:latin typeface="Arial" panose="020B0604020202020204" pitchFamily="34" charset="0"/>
                <a:cs typeface="Arial" panose="020B0604020202020204" pitchFamily="34" charset="0"/>
              </a:rPr>
              <a:t>ε</a:t>
            </a:r>
            <a:r>
              <a:rPr lang="en-US" sz="900" baseline="30000" dirty="0">
                <a:latin typeface="Arial" panose="020B0604020202020204" pitchFamily="34" charset="0"/>
                <a:cs typeface="Arial" panose="020B0604020202020204" pitchFamily="34" charset="0"/>
              </a:rPr>
              <a:t> </a:t>
            </a:r>
            <a:r>
              <a:rPr lang="en-US" sz="900" dirty="0">
                <a:latin typeface="Arial" panose="020B0604020202020204" pitchFamily="34" charset="0"/>
                <a:cs typeface="Arial" panose="020B0604020202020204" pitchFamily="34" charset="0"/>
              </a:rPr>
              <a:t>No test CK21-related effects on food consumption, hematology, coagulation, serum chemistry or macroscopic findings at necropsy. </a:t>
            </a:r>
          </a:p>
        </p:txBody>
      </p:sp>
      <p:sp>
        <p:nvSpPr>
          <p:cNvPr id="5" name="Rectangle 4">
            <a:extLst>
              <a:ext uri="{FF2B5EF4-FFF2-40B4-BE49-F238E27FC236}">
                <a16:creationId xmlns:a16="http://schemas.microsoft.com/office/drawing/2014/main" id="{E6639A24-1BD6-4E27-A1C3-4AB95E1121D5}"/>
              </a:ext>
            </a:extLst>
          </p:cNvPr>
          <p:cNvSpPr/>
          <p:nvPr/>
        </p:nvSpPr>
        <p:spPr>
          <a:xfrm>
            <a:off x="84084" y="4798367"/>
            <a:ext cx="6464183" cy="461665"/>
          </a:xfrm>
          <a:prstGeom prst="rect">
            <a:avLst/>
          </a:prstGeom>
        </p:spPr>
        <p:txBody>
          <a:bodyPr wrap="square">
            <a:spAutoFit/>
          </a:bodyPr>
          <a:lstStyle/>
          <a:p>
            <a:r>
              <a:rPr lang="en-US" sz="1200" dirty="0">
                <a:latin typeface="Arial" panose="020B0604020202020204" pitchFamily="34" charset="0"/>
                <a:cs typeface="Arial" panose="020B0604020202020204" pitchFamily="34" charset="0"/>
              </a:rPr>
              <a:t>Figure 1-source data1. Safety profile of CK21. Acute maximum tolerated dose (MTD) studies, toxicity and toxicokinetic studies on rats and beagle dogs. </a:t>
            </a:r>
          </a:p>
        </p:txBody>
      </p:sp>
    </p:spTree>
    <p:extLst>
      <p:ext uri="{BB962C8B-B14F-4D97-AF65-F5344CB8AC3E}">
        <p14:creationId xmlns:p14="http://schemas.microsoft.com/office/powerpoint/2010/main" val="2907432706"/>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5202</TotalTime>
  <Words>327</Words>
  <Application>Microsoft Office PowerPoint</Application>
  <PresentationFormat>Custom</PresentationFormat>
  <Paragraphs>29</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Qiaomu Tian</dc:creator>
  <cp:lastModifiedBy>Qiaomu Tian</cp:lastModifiedBy>
  <cp:revision>187</cp:revision>
  <dcterms:created xsi:type="dcterms:W3CDTF">2020-03-31T19:58:52Z</dcterms:created>
  <dcterms:modified xsi:type="dcterms:W3CDTF">2023-09-30T20:43:12Z</dcterms:modified>
</cp:coreProperties>
</file>