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F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73"/>
    <p:restoredTop sz="96923"/>
  </p:normalViewPr>
  <p:slideViewPr>
    <p:cSldViewPr snapToGrid="0" snapToObjects="1">
      <p:cViewPr varScale="1">
        <p:scale>
          <a:sx n="176" d="100"/>
          <a:sy n="176" d="100"/>
        </p:scale>
        <p:origin x="208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5D57CE-EB67-FC4A-B925-50355649BF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A6EAC85-9D0B-254C-97E3-9AF30949A5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621AB0-97BA-824D-A9A2-EA834F5CA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25DA-9874-CF45-8B35-563BA910A7B7}" type="datetimeFigureOut">
              <a:rPr lang="es-ES" smtClean="0"/>
              <a:t>20/1/23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B7A34F8-1889-D646-9A24-0B9932229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C82736-73DA-BC4D-A6E3-21B523004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C619-6A29-DE4E-A500-44FE9AF22D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2178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267434-A6DD-1345-99C7-3E39B8B5D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ECBA1AF-0E79-EB46-A401-DC2B26E39C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DEF227B-CA01-7B4B-92D6-B64A975B0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25DA-9874-CF45-8B35-563BA910A7B7}" type="datetimeFigureOut">
              <a:rPr lang="es-ES" smtClean="0"/>
              <a:t>20/1/23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E446110-2595-7B44-B8F1-DD3277CA5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FDF25C1-D313-094F-8897-C67AFB4CA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C619-6A29-DE4E-A500-44FE9AF22D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846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93CBF1E-737A-544E-A58A-D4FA08A1C6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A136133-E99F-4C41-9CB5-707B8187E5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2C8179A-5E43-9949-9E73-D9CCF5367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25DA-9874-CF45-8B35-563BA910A7B7}" type="datetimeFigureOut">
              <a:rPr lang="es-ES" smtClean="0"/>
              <a:t>20/1/23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F5CF23-73F8-EF4B-8990-9AEDC3CE1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97A21BB-469C-0942-B093-EE43FBBC1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C619-6A29-DE4E-A500-44FE9AF22D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498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94538B-6E99-3444-8E36-870E98B7E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FDE58E-848D-F148-9EDF-403E94A2E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11401D5-8020-5146-B485-C8D6A794F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25DA-9874-CF45-8B35-563BA910A7B7}" type="datetimeFigureOut">
              <a:rPr lang="es-ES" smtClean="0"/>
              <a:t>20/1/23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6878D1-4786-6D48-9708-E9725BAAB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F1B3940-2F5A-CC4F-BF00-9BCAD2B3D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C619-6A29-DE4E-A500-44FE9AF22D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5611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F25075-40FA-AD45-ADF1-2418EE297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DEB5DD-4422-2142-8855-043470708C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D115B97-5149-1549-85B3-DDA8FF4B8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25DA-9874-CF45-8B35-563BA910A7B7}" type="datetimeFigureOut">
              <a:rPr lang="es-ES" smtClean="0"/>
              <a:t>20/1/23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8F92E0-A792-884A-8B2A-1DD115F48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24533D-0EE5-FE40-BAB3-ABBCE3A67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C619-6A29-DE4E-A500-44FE9AF22D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0347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CA5B17-B553-C042-BB7F-93EDD887D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5DC8AA8-04A2-C949-851B-7860ADCC71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A351124-834E-6346-BAD1-55E29E1824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17E00CF-6756-CE4D-95B7-0CCF9E651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25DA-9874-CF45-8B35-563BA910A7B7}" type="datetimeFigureOut">
              <a:rPr lang="es-ES" smtClean="0"/>
              <a:t>20/1/23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9BD3504-51B3-0E45-A925-894CE37CC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499A98B-9E20-FD4C-99CB-DEA8FC377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C619-6A29-DE4E-A500-44FE9AF22D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186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4BB251-6B6A-E646-885C-7D9F7B3EB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020E82B-5AD9-4740-96F4-B147F2B16D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8BC9E0E-DCCC-AB45-AA99-4CDD6A1B35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8F75902-F423-B24C-BF0B-0F418D66CB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A32C7E7-2465-CF45-BDFA-A5187CD3A0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CCE3E99-9BD2-CB4E-8518-8EB177916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25DA-9874-CF45-8B35-563BA910A7B7}" type="datetimeFigureOut">
              <a:rPr lang="es-ES" smtClean="0"/>
              <a:t>20/1/23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AF03812-A415-694B-BBD0-6B8590920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43FC3AF-B547-0441-9DFE-A11324753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C619-6A29-DE4E-A500-44FE9AF22D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7552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FC7CA8-50B7-1D4B-927E-D66ADD3CC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A251CE7-635F-7D4B-BE1D-2B8D72AF7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25DA-9874-CF45-8B35-563BA910A7B7}" type="datetimeFigureOut">
              <a:rPr lang="es-ES" smtClean="0"/>
              <a:t>20/1/23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8EA3288-36D3-0F47-97A0-9F974B382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9CD9434-F26A-9A42-B6BA-7AEB3992D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C619-6A29-DE4E-A500-44FE9AF22D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5258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A3EBCC0-FA72-5C49-9C7F-10C0CBDAA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25DA-9874-CF45-8B35-563BA910A7B7}" type="datetimeFigureOut">
              <a:rPr lang="es-ES" smtClean="0"/>
              <a:t>20/1/23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14D686E-E957-5B4F-9F52-25A5AA4B3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41B61BC-290A-CD43-B884-227BB53C4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C619-6A29-DE4E-A500-44FE9AF22D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6542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127BCD-878A-1F47-99AE-FD28101FA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180D520-D396-1546-8714-55E87E172E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6A75E66-F7AC-EC4B-B5F3-338C7DE4CB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86EB031-1E09-CA48-8C08-CC2CE5F3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25DA-9874-CF45-8B35-563BA910A7B7}" type="datetimeFigureOut">
              <a:rPr lang="es-ES" smtClean="0"/>
              <a:t>20/1/23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865A34-1EE8-AA43-8228-9088AB0A5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96B0735-7F24-7948-8C42-6BABDC382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C619-6A29-DE4E-A500-44FE9AF22D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1898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BD8E7F-A3B5-334A-8584-36211E251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D2C1B9C-EA34-7348-9EAD-84A403A2A6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61AFCA2-430A-D64F-83CD-B844C48604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FEB80A5-DA07-1D4D-8F8E-A3ECCA8C2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25DA-9874-CF45-8B35-563BA910A7B7}" type="datetimeFigureOut">
              <a:rPr lang="es-ES" smtClean="0"/>
              <a:t>20/1/23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20B7589-F9BC-E746-9BEA-A2DCBA3E3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C0171E8-9253-7248-A4FD-36168A74F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C619-6A29-DE4E-A500-44FE9AF22D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6338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553846C-8FE4-B740-A16B-637A5C361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2C1CB8C-2335-5643-A5D9-8A73DE2D2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603144A-1EF5-894F-88AE-7DC5F04FE1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725DA-9874-CF45-8B35-563BA910A7B7}" type="datetimeFigureOut">
              <a:rPr lang="es-ES" smtClean="0"/>
              <a:t>20/1/23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501B84D-FF37-BC4D-A8BD-7B1972DC4C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864D2F6-57CA-DA44-BA3E-50D6D8F18D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FC619-6A29-DE4E-A500-44FE9AF22D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02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669DF46-8EC7-FF4D-AB8A-61350436B6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648" t="68990" r="17341" b="4141"/>
          <a:stretch/>
        </p:blipFill>
        <p:spPr>
          <a:xfrm>
            <a:off x="1729838" y="1627347"/>
            <a:ext cx="4419601" cy="3650975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D85DC9B4-D3DA-8D4A-89C8-E6606D7A2BF5}"/>
              </a:ext>
            </a:extLst>
          </p:cNvPr>
          <p:cNvSpPr txBox="1"/>
          <p:nvPr/>
        </p:nvSpPr>
        <p:spPr>
          <a:xfrm>
            <a:off x="2182928" y="5260953"/>
            <a:ext cx="352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328BDCA2-2038-9644-8E9D-1D775F9EB81E}"/>
              </a:ext>
            </a:extLst>
          </p:cNvPr>
          <p:cNvCxnSpPr>
            <a:cxnSpLocks/>
          </p:cNvCxnSpPr>
          <p:nvPr/>
        </p:nvCxnSpPr>
        <p:spPr>
          <a:xfrm>
            <a:off x="2895370" y="1627347"/>
            <a:ext cx="0" cy="365097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FD0F847-D7CA-6D44-B0AF-70F0E16EAEBC}"/>
              </a:ext>
            </a:extLst>
          </p:cNvPr>
          <p:cNvSpPr txBox="1"/>
          <p:nvPr/>
        </p:nvSpPr>
        <p:spPr>
          <a:xfrm>
            <a:off x="1943921" y="1258240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r>
              <a:rPr lang="es-E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2+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free</a:t>
            </a:r>
          </a:p>
        </p:txBody>
      </p: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D9CC0362-BF53-804D-A402-FD45119C05E2}"/>
              </a:ext>
            </a:extLst>
          </p:cNvPr>
          <p:cNvCxnSpPr>
            <a:cxnSpLocks/>
          </p:cNvCxnSpPr>
          <p:nvPr/>
        </p:nvCxnSpPr>
        <p:spPr>
          <a:xfrm>
            <a:off x="4161313" y="1627347"/>
            <a:ext cx="0" cy="365097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7AE08A1-AEF9-0E47-AD7E-ADE4DF574C1F}"/>
              </a:ext>
            </a:extLst>
          </p:cNvPr>
          <p:cNvSpPr txBox="1"/>
          <p:nvPr/>
        </p:nvSpPr>
        <p:spPr>
          <a:xfrm>
            <a:off x="4049048" y="1258240"/>
            <a:ext cx="14729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EGTA to Ca</a:t>
            </a:r>
            <a:r>
              <a:rPr lang="es-E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D33B338-5D1A-B042-BF11-F058BDD8B088}"/>
              </a:ext>
            </a:extLst>
          </p:cNvPr>
          <p:cNvSpPr txBox="1"/>
          <p:nvPr/>
        </p:nvSpPr>
        <p:spPr>
          <a:xfrm>
            <a:off x="4221616" y="5260953"/>
            <a:ext cx="713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1EFFDECC-E32C-1D45-B0E7-DB357D8CB976}"/>
              </a:ext>
            </a:extLst>
          </p:cNvPr>
          <p:cNvSpPr txBox="1"/>
          <p:nvPr/>
        </p:nvSpPr>
        <p:spPr>
          <a:xfrm>
            <a:off x="5604758" y="5268647"/>
            <a:ext cx="7135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Mw</a:t>
            </a:r>
            <a:endParaRPr lang="es-E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63D79081-AB32-994C-BE67-B3249026A04F}"/>
              </a:ext>
            </a:extLst>
          </p:cNvPr>
          <p:cNvSpPr/>
          <p:nvPr/>
        </p:nvSpPr>
        <p:spPr>
          <a:xfrm>
            <a:off x="6136732" y="2432292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8F208424-51F4-E248-B1B1-2A9345B5565B}"/>
              </a:ext>
            </a:extLst>
          </p:cNvPr>
          <p:cNvSpPr/>
          <p:nvPr/>
        </p:nvSpPr>
        <p:spPr>
          <a:xfrm>
            <a:off x="6136732" y="2889066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22E7904E-7954-8E4E-A68E-DC60D0EC71EA}"/>
              </a:ext>
            </a:extLst>
          </p:cNvPr>
          <p:cNvSpPr/>
          <p:nvPr/>
        </p:nvSpPr>
        <p:spPr>
          <a:xfrm>
            <a:off x="6136732" y="3979438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B986D1B3-909F-5140-BA18-654418690207}"/>
              </a:ext>
            </a:extLst>
          </p:cNvPr>
          <p:cNvSpPr/>
          <p:nvPr/>
        </p:nvSpPr>
        <p:spPr>
          <a:xfrm>
            <a:off x="6136732" y="4462846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CEB1B1D1-1FEE-7C45-A62F-791890C658CA}"/>
              </a:ext>
            </a:extLst>
          </p:cNvPr>
          <p:cNvSpPr/>
          <p:nvPr/>
        </p:nvSpPr>
        <p:spPr>
          <a:xfrm>
            <a:off x="6136732" y="4754486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8C473F64-92DF-3045-B67C-712E27A5CC06}"/>
              </a:ext>
            </a:extLst>
          </p:cNvPr>
          <p:cNvSpPr/>
          <p:nvPr/>
        </p:nvSpPr>
        <p:spPr>
          <a:xfrm>
            <a:off x="6136732" y="5021960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72AC348F-5458-C744-B06E-D16077A4A7E6}"/>
              </a:ext>
            </a:extLst>
          </p:cNvPr>
          <p:cNvSpPr/>
          <p:nvPr/>
        </p:nvSpPr>
        <p:spPr>
          <a:xfrm>
            <a:off x="6136732" y="3345840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BA23A309-A18C-3345-8903-0023DD55FD99}"/>
              </a:ext>
            </a:extLst>
          </p:cNvPr>
          <p:cNvSpPr/>
          <p:nvPr/>
        </p:nvSpPr>
        <p:spPr>
          <a:xfrm>
            <a:off x="6094252" y="2203905"/>
            <a:ext cx="4395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0D95E1ED-49EF-D04A-B711-9B1B4F91A412}"/>
              </a:ext>
            </a:extLst>
          </p:cNvPr>
          <p:cNvSpPr/>
          <p:nvPr/>
        </p:nvSpPr>
        <p:spPr>
          <a:xfrm>
            <a:off x="6094252" y="1976993"/>
            <a:ext cx="4395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D11DC0D3-5A36-F748-999E-E5A385B2911D}"/>
              </a:ext>
            </a:extLst>
          </p:cNvPr>
          <p:cNvSpPr/>
          <p:nvPr/>
        </p:nvSpPr>
        <p:spPr>
          <a:xfrm>
            <a:off x="6094252" y="1792188"/>
            <a:ext cx="4395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07DAFE6C-1F32-0F40-8B0C-0FD4D1E3F3CC}"/>
              </a:ext>
            </a:extLst>
          </p:cNvPr>
          <p:cNvSpPr txBox="1"/>
          <p:nvPr/>
        </p:nvSpPr>
        <p:spPr>
          <a:xfrm>
            <a:off x="1119000" y="2814096"/>
            <a:ext cx="674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Ric-8A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B6DFA791-5A82-984B-8254-C782067FE169}"/>
              </a:ext>
            </a:extLst>
          </p:cNvPr>
          <p:cNvSpPr txBox="1"/>
          <p:nvPr/>
        </p:nvSpPr>
        <p:spPr>
          <a:xfrm>
            <a:off x="1128534" y="4601345"/>
            <a:ext cx="655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NCS-1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7F1B6FEA-6FD3-8A4D-B32F-0730AAE16256}"/>
              </a:ext>
            </a:extLst>
          </p:cNvPr>
          <p:cNvSpPr txBox="1"/>
          <p:nvPr/>
        </p:nvSpPr>
        <p:spPr>
          <a:xfrm>
            <a:off x="7024914" y="2709291"/>
            <a:ext cx="39478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12% SDS-PAGE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gels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analyzing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elution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of NCS-1△H10 (N) and rRic-8A-452 (R)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assembly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(i) and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NCS-1/rRic-8A-452 complex (C)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assembly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(iii).</a:t>
            </a:r>
          </a:p>
          <a:p>
            <a:pPr algn="just"/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Samples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manuscript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represented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green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squares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Mw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: molecular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weight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94D2344D-70C3-2D47-A3CB-F900466BE6E1}"/>
              </a:ext>
            </a:extLst>
          </p:cNvPr>
          <p:cNvSpPr txBox="1"/>
          <p:nvPr/>
        </p:nvSpPr>
        <p:spPr>
          <a:xfrm>
            <a:off x="2487031" y="5260953"/>
            <a:ext cx="352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37FD3A3B-E2EF-3841-8DAA-C8BBEEADBE6E}"/>
              </a:ext>
            </a:extLst>
          </p:cNvPr>
          <p:cNvSpPr/>
          <p:nvPr/>
        </p:nvSpPr>
        <p:spPr>
          <a:xfrm>
            <a:off x="2189841" y="1568313"/>
            <a:ext cx="651161" cy="371388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                         </a:t>
            </a:r>
            <a:endParaRPr dirty="0"/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9FED51D8-D185-3E4F-8038-033704F3F299}"/>
              </a:ext>
            </a:extLst>
          </p:cNvPr>
          <p:cNvSpPr/>
          <p:nvPr/>
        </p:nvSpPr>
        <p:spPr>
          <a:xfrm>
            <a:off x="4459923" y="1568313"/>
            <a:ext cx="355397" cy="371388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04345C95-0024-AA4F-96D5-22B1D8E2DA2A}"/>
              </a:ext>
            </a:extLst>
          </p:cNvPr>
          <p:cNvSpPr/>
          <p:nvPr/>
        </p:nvSpPr>
        <p:spPr>
          <a:xfrm>
            <a:off x="6085436" y="5260953"/>
            <a:ext cx="4571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EA402616-5DE8-2F44-A93F-8B2E46004F6D}"/>
              </a:ext>
            </a:extLst>
          </p:cNvPr>
          <p:cNvSpPr txBox="1"/>
          <p:nvPr/>
        </p:nvSpPr>
        <p:spPr>
          <a:xfrm>
            <a:off x="2724548" y="527411"/>
            <a:ext cx="2198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Figure 2A - </a:t>
            </a:r>
            <a:r>
              <a:rPr lang="es-ES" sz="14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  <a:r>
              <a:rPr lang="es-ES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 data</a:t>
            </a:r>
            <a:endParaRPr sz="1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0363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83</Words>
  <Application>Microsoft Macintosh PowerPoint</Application>
  <PresentationFormat>Panorámica</PresentationFormat>
  <Paragraphs>24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</dc:creator>
  <cp:lastModifiedBy>Daniel Muñoz Reyes</cp:lastModifiedBy>
  <cp:revision>24</cp:revision>
  <dcterms:created xsi:type="dcterms:W3CDTF">2022-04-04T08:10:24Z</dcterms:created>
  <dcterms:modified xsi:type="dcterms:W3CDTF">2023-01-20T14:18:31Z</dcterms:modified>
</cp:coreProperties>
</file>