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6858000" cy="9906000" type="A4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3"/>
    <p:restoredTop sz="94651"/>
  </p:normalViewPr>
  <p:slideViewPr>
    <p:cSldViewPr snapToGrid="0" snapToObjects="1">
      <p:cViewPr varScale="1">
        <p:scale>
          <a:sx n="91" d="100"/>
          <a:sy n="91" d="100"/>
        </p:scale>
        <p:origin x="342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61048-10AA-F144-B484-9D7271746016}" type="datetimeFigureOut">
              <a:rPr lang="es-ES" smtClean="0"/>
              <a:t>14/6/23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78E1C-16F1-B540-A9C0-926425F9C8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990543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61048-10AA-F144-B484-9D7271746016}" type="datetimeFigureOut">
              <a:rPr lang="es-ES" smtClean="0"/>
              <a:t>14/6/23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78E1C-16F1-B540-A9C0-926425F9C8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5072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61048-10AA-F144-B484-9D7271746016}" type="datetimeFigureOut">
              <a:rPr lang="es-ES" smtClean="0"/>
              <a:t>14/6/23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78E1C-16F1-B540-A9C0-926425F9C8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3317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61048-10AA-F144-B484-9D7271746016}" type="datetimeFigureOut">
              <a:rPr lang="es-ES" smtClean="0"/>
              <a:t>14/6/23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78E1C-16F1-B540-A9C0-926425F9C8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86799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61048-10AA-F144-B484-9D7271746016}" type="datetimeFigureOut">
              <a:rPr lang="es-ES" smtClean="0"/>
              <a:t>14/6/23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78E1C-16F1-B540-A9C0-926425F9C8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4876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61048-10AA-F144-B484-9D7271746016}" type="datetimeFigureOut">
              <a:rPr lang="es-ES" smtClean="0"/>
              <a:t>14/6/23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78E1C-16F1-B540-A9C0-926425F9C8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62383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61048-10AA-F144-B484-9D7271746016}" type="datetimeFigureOut">
              <a:rPr lang="es-ES" smtClean="0"/>
              <a:t>14/6/23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78E1C-16F1-B540-A9C0-926425F9C8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1635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61048-10AA-F144-B484-9D7271746016}" type="datetimeFigureOut">
              <a:rPr lang="es-ES" smtClean="0"/>
              <a:t>14/6/23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78E1C-16F1-B540-A9C0-926425F9C8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52949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61048-10AA-F144-B484-9D7271746016}" type="datetimeFigureOut">
              <a:rPr lang="es-ES" smtClean="0"/>
              <a:t>14/6/23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78E1C-16F1-B540-A9C0-926425F9C8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49687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61048-10AA-F144-B484-9D7271746016}" type="datetimeFigureOut">
              <a:rPr lang="es-ES" smtClean="0"/>
              <a:t>14/6/23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78E1C-16F1-B540-A9C0-926425F9C8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083366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61048-10AA-F144-B484-9D7271746016}" type="datetimeFigureOut">
              <a:rPr lang="es-ES" smtClean="0"/>
              <a:t>14/6/23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78E1C-16F1-B540-A9C0-926425F9C8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61940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61048-10AA-F144-B484-9D7271746016}" type="datetimeFigureOut">
              <a:rPr lang="es-ES" smtClean="0"/>
              <a:t>14/6/23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378E1C-16F1-B540-A9C0-926425F9C8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94270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CuadroTexto 3">
            <a:extLst>
              <a:ext uri="{FF2B5EF4-FFF2-40B4-BE49-F238E27FC236}">
                <a16:creationId xmlns:a16="http://schemas.microsoft.com/office/drawing/2014/main" id="{75228EA8-A791-8E42-9227-4D01B582175F}"/>
              </a:ext>
            </a:extLst>
          </p:cNvPr>
          <p:cNvSpPr txBox="1"/>
          <p:nvPr/>
        </p:nvSpPr>
        <p:spPr>
          <a:xfrm>
            <a:off x="316524" y="289068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6D0736C3-D0F7-344C-B2BA-9405CDB287D4}"/>
              </a:ext>
            </a:extLst>
          </p:cNvPr>
          <p:cNvSpPr txBox="1"/>
          <p:nvPr/>
        </p:nvSpPr>
        <p:spPr>
          <a:xfrm>
            <a:off x="402902" y="19823"/>
            <a:ext cx="18854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Source</a:t>
            </a: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 Data: Figure 5B</a:t>
            </a:r>
          </a:p>
        </p:txBody>
      </p:sp>
      <p:grpSp>
        <p:nvGrpSpPr>
          <p:cNvPr id="87" name="Grupo 111">
            <a:extLst>
              <a:ext uri="{FF2B5EF4-FFF2-40B4-BE49-F238E27FC236}">
                <a16:creationId xmlns:a16="http://schemas.microsoft.com/office/drawing/2014/main" id="{800A624E-60D5-0F43-8FDD-FC0A2515963B}"/>
              </a:ext>
            </a:extLst>
          </p:cNvPr>
          <p:cNvGrpSpPr/>
          <p:nvPr/>
        </p:nvGrpSpPr>
        <p:grpSpPr>
          <a:xfrm>
            <a:off x="655078" y="1240326"/>
            <a:ext cx="370403" cy="552161"/>
            <a:chOff x="2920647" y="7922708"/>
            <a:chExt cx="370403" cy="552161"/>
          </a:xfrm>
        </p:grpSpPr>
        <p:cxnSp>
          <p:nvCxnSpPr>
            <p:cNvPr id="89" name="Conector recto 113">
              <a:extLst>
                <a:ext uri="{FF2B5EF4-FFF2-40B4-BE49-F238E27FC236}">
                  <a16:creationId xmlns:a16="http://schemas.microsoft.com/office/drawing/2014/main" id="{0E630356-7021-304B-8A26-5AF6E98B4ADA}"/>
                </a:ext>
              </a:extLst>
            </p:cNvPr>
            <p:cNvCxnSpPr/>
            <p:nvPr/>
          </p:nvCxnSpPr>
          <p:spPr>
            <a:xfrm>
              <a:off x="3195325" y="8379030"/>
              <a:ext cx="9441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ector recto 114">
              <a:extLst>
                <a:ext uri="{FF2B5EF4-FFF2-40B4-BE49-F238E27FC236}">
                  <a16:creationId xmlns:a16="http://schemas.microsoft.com/office/drawing/2014/main" id="{52021EB0-1BF6-974C-AE3D-74289C90A14C}"/>
                </a:ext>
              </a:extLst>
            </p:cNvPr>
            <p:cNvCxnSpPr/>
            <p:nvPr/>
          </p:nvCxnSpPr>
          <p:spPr>
            <a:xfrm>
              <a:off x="3196636" y="8041385"/>
              <a:ext cx="9441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CuadroTexto 115">
              <a:extLst>
                <a:ext uri="{FF2B5EF4-FFF2-40B4-BE49-F238E27FC236}">
                  <a16:creationId xmlns:a16="http://schemas.microsoft.com/office/drawing/2014/main" id="{6A11A8D8-6673-BD4C-85AC-9D8821E045FE}"/>
                </a:ext>
              </a:extLst>
            </p:cNvPr>
            <p:cNvSpPr txBox="1"/>
            <p:nvPr/>
          </p:nvSpPr>
          <p:spPr>
            <a:xfrm>
              <a:off x="2978355" y="8259425"/>
              <a:ext cx="30008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800" dirty="0">
                  <a:latin typeface="Arial" panose="020B0604020202020204" pitchFamily="34" charset="0"/>
                  <a:ea typeface="Avenir Book" charset="0"/>
                  <a:cs typeface="Arial" panose="020B0604020202020204" pitchFamily="34" charset="0"/>
                </a:rPr>
                <a:t>75</a:t>
              </a:r>
            </a:p>
          </p:txBody>
        </p:sp>
        <p:sp>
          <p:nvSpPr>
            <p:cNvPr id="92" name="CuadroTexto 116">
              <a:extLst>
                <a:ext uri="{FF2B5EF4-FFF2-40B4-BE49-F238E27FC236}">
                  <a16:creationId xmlns:a16="http://schemas.microsoft.com/office/drawing/2014/main" id="{53436902-4AA6-C24E-B3BD-25B148914562}"/>
                </a:ext>
              </a:extLst>
            </p:cNvPr>
            <p:cNvSpPr txBox="1"/>
            <p:nvPr/>
          </p:nvSpPr>
          <p:spPr>
            <a:xfrm>
              <a:off x="2920647" y="7922708"/>
              <a:ext cx="35779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800" dirty="0">
                  <a:latin typeface="Arial" panose="020B0604020202020204" pitchFamily="34" charset="0"/>
                  <a:ea typeface="Avenir Book" charset="0"/>
                  <a:cs typeface="Arial" panose="020B0604020202020204" pitchFamily="34" charset="0"/>
                </a:rPr>
                <a:t>100</a:t>
              </a:r>
            </a:p>
          </p:txBody>
        </p:sp>
      </p:grpSp>
      <p:sp>
        <p:nvSpPr>
          <p:cNvPr id="93" name="CuadroTexto 117">
            <a:extLst>
              <a:ext uri="{FF2B5EF4-FFF2-40B4-BE49-F238E27FC236}">
                <a16:creationId xmlns:a16="http://schemas.microsoft.com/office/drawing/2014/main" id="{D2AE37F3-1B48-384F-A5A8-4C89D2EEBB59}"/>
              </a:ext>
            </a:extLst>
          </p:cNvPr>
          <p:cNvSpPr txBox="1"/>
          <p:nvPr/>
        </p:nvSpPr>
        <p:spPr>
          <a:xfrm>
            <a:off x="772158" y="4596672"/>
            <a:ext cx="30008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800" dirty="0">
                <a:latin typeface="Arial" panose="020B0604020202020204" pitchFamily="34" charset="0"/>
                <a:ea typeface="Avenir Book" charset="0"/>
                <a:cs typeface="Arial" panose="020B0604020202020204" pitchFamily="34" charset="0"/>
              </a:rPr>
              <a:t>37</a:t>
            </a:r>
          </a:p>
        </p:txBody>
      </p:sp>
      <p:pic>
        <p:nvPicPr>
          <p:cNvPr id="94" name="Imagen 87">
            <a:extLst>
              <a:ext uri="{FF2B5EF4-FFF2-40B4-BE49-F238E27FC236}">
                <a16:creationId xmlns:a16="http://schemas.microsoft.com/office/drawing/2014/main" id="{6C4A7D1C-C861-E94A-A334-5F7B0B5F61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469" t="2565" b="43255"/>
          <a:stretch/>
        </p:blipFill>
        <p:spPr>
          <a:xfrm>
            <a:off x="577049" y="3377671"/>
            <a:ext cx="4573303" cy="2508224"/>
          </a:xfrm>
          <a:prstGeom prst="rect">
            <a:avLst/>
          </a:prstGeom>
          <a:ln w="6350">
            <a:noFill/>
          </a:ln>
        </p:spPr>
      </p:pic>
      <p:pic>
        <p:nvPicPr>
          <p:cNvPr id="95" name="Imagen 89">
            <a:extLst>
              <a:ext uri="{FF2B5EF4-FFF2-40B4-BE49-F238E27FC236}">
                <a16:creationId xmlns:a16="http://schemas.microsoft.com/office/drawing/2014/main" id="{B03D21C9-7D51-A249-9C66-C6BAD486D54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966" t="47318" r="1069" b="-2159"/>
          <a:stretch/>
        </p:blipFill>
        <p:spPr>
          <a:xfrm>
            <a:off x="402903" y="788103"/>
            <a:ext cx="4687140" cy="2372347"/>
          </a:xfrm>
          <a:prstGeom prst="rect">
            <a:avLst/>
          </a:prstGeom>
          <a:ln w="6350">
            <a:noFill/>
          </a:ln>
        </p:spPr>
      </p:pic>
      <p:sp>
        <p:nvSpPr>
          <p:cNvPr id="96" name="CuadroTexto 91">
            <a:extLst>
              <a:ext uri="{FF2B5EF4-FFF2-40B4-BE49-F238E27FC236}">
                <a16:creationId xmlns:a16="http://schemas.microsoft.com/office/drawing/2014/main" id="{B742183A-13AD-AE4D-BFC0-BC270ACD0CE9}"/>
              </a:ext>
            </a:extLst>
          </p:cNvPr>
          <p:cNvSpPr txBox="1"/>
          <p:nvPr/>
        </p:nvSpPr>
        <p:spPr>
          <a:xfrm>
            <a:off x="1152775" y="1052762"/>
            <a:ext cx="38504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000" dirty="0">
                <a:latin typeface="Arial" panose="020B0604020202020204" pitchFamily="34" charset="0"/>
                <a:cs typeface="Arial" panose="020B0604020202020204" pitchFamily="34" charset="0"/>
              </a:rPr>
              <a:t>WT</a:t>
            </a:r>
          </a:p>
        </p:txBody>
      </p:sp>
      <p:cxnSp>
        <p:nvCxnSpPr>
          <p:cNvPr id="97" name="Conector recto 92">
            <a:extLst>
              <a:ext uri="{FF2B5EF4-FFF2-40B4-BE49-F238E27FC236}">
                <a16:creationId xmlns:a16="http://schemas.microsoft.com/office/drawing/2014/main" id="{11AF7639-7AE9-644A-BC7F-79C81AE0FE2A}"/>
              </a:ext>
            </a:extLst>
          </p:cNvPr>
          <p:cNvCxnSpPr>
            <a:cxnSpLocks/>
          </p:cNvCxnSpPr>
          <p:nvPr/>
        </p:nvCxnSpPr>
        <p:spPr>
          <a:xfrm>
            <a:off x="1067051" y="1273986"/>
            <a:ext cx="55649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CuadroTexto 93">
            <a:extLst>
              <a:ext uri="{FF2B5EF4-FFF2-40B4-BE49-F238E27FC236}">
                <a16:creationId xmlns:a16="http://schemas.microsoft.com/office/drawing/2014/main" id="{9908D635-2D75-4244-890D-859E3578DB13}"/>
              </a:ext>
            </a:extLst>
          </p:cNvPr>
          <p:cNvSpPr txBox="1"/>
          <p:nvPr/>
        </p:nvSpPr>
        <p:spPr>
          <a:xfrm>
            <a:off x="1582552" y="1056766"/>
            <a:ext cx="8723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000" dirty="0">
                <a:latin typeface="Arial" panose="020B0604020202020204" pitchFamily="34" charset="0"/>
                <a:cs typeface="Arial" panose="020B0604020202020204" pitchFamily="34" charset="0"/>
              </a:rPr>
              <a:t>p38γ</a:t>
            </a:r>
            <a:r>
              <a:rPr lang="el-GR" sz="10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s-ES_tradnl" sz="1000" dirty="0" err="1">
                <a:latin typeface="Arial" panose="020B0604020202020204" pitchFamily="34" charset="0"/>
                <a:cs typeface="Arial" panose="020B0604020202020204" pitchFamily="34" charset="0"/>
              </a:rPr>
              <a:t>δKIKO</a:t>
            </a:r>
            <a:endParaRPr lang="es-ES_tradnl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99" name="Conector recto 94">
            <a:extLst>
              <a:ext uri="{FF2B5EF4-FFF2-40B4-BE49-F238E27FC236}">
                <a16:creationId xmlns:a16="http://schemas.microsoft.com/office/drawing/2014/main" id="{EB4D9FAB-0CE4-2D40-91F0-5782E3757812}"/>
              </a:ext>
            </a:extLst>
          </p:cNvPr>
          <p:cNvCxnSpPr>
            <a:cxnSpLocks/>
          </p:cNvCxnSpPr>
          <p:nvPr/>
        </p:nvCxnSpPr>
        <p:spPr>
          <a:xfrm>
            <a:off x="1732158" y="1277990"/>
            <a:ext cx="55649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CuadroTexto 95">
            <a:extLst>
              <a:ext uri="{FF2B5EF4-FFF2-40B4-BE49-F238E27FC236}">
                <a16:creationId xmlns:a16="http://schemas.microsoft.com/office/drawing/2014/main" id="{BED23556-FD17-A040-9820-D9AC13783E7D}"/>
              </a:ext>
            </a:extLst>
          </p:cNvPr>
          <p:cNvSpPr txBox="1"/>
          <p:nvPr/>
        </p:nvSpPr>
        <p:spPr>
          <a:xfrm>
            <a:off x="2331195" y="1057052"/>
            <a:ext cx="6896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_tradnl" sz="1000" dirty="0">
                <a:latin typeface="Arial" panose="020B0604020202020204" pitchFamily="34" charset="0"/>
                <a:cs typeface="Arial" panose="020B0604020202020204" pitchFamily="34" charset="0"/>
              </a:rPr>
              <a:t>p38γ</a:t>
            </a:r>
            <a:r>
              <a:rPr lang="el-GR" sz="10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s-ES_tradnl" sz="1000" dirty="0" err="1">
                <a:latin typeface="Arial" panose="020B0604020202020204" pitchFamily="34" charset="0"/>
                <a:cs typeface="Arial" panose="020B0604020202020204" pitchFamily="34" charset="0"/>
              </a:rPr>
              <a:t>δ</a:t>
            </a:r>
            <a:r>
              <a:rPr lang="es-ES_tradnl" sz="1000" dirty="0">
                <a:latin typeface="Arial" panose="020B0604020202020204" pitchFamily="34" charset="0"/>
                <a:cs typeface="Arial" panose="020B0604020202020204" pitchFamily="34" charset="0"/>
              </a:rPr>
              <a:t>-/-</a:t>
            </a:r>
          </a:p>
        </p:txBody>
      </p:sp>
      <p:cxnSp>
        <p:nvCxnSpPr>
          <p:cNvPr id="101" name="Conector recto 96">
            <a:extLst>
              <a:ext uri="{FF2B5EF4-FFF2-40B4-BE49-F238E27FC236}">
                <a16:creationId xmlns:a16="http://schemas.microsoft.com/office/drawing/2014/main" id="{6E4AF2DD-3ECD-5545-8EDA-6D030E38308D}"/>
              </a:ext>
            </a:extLst>
          </p:cNvPr>
          <p:cNvCxnSpPr>
            <a:cxnSpLocks/>
          </p:cNvCxnSpPr>
          <p:nvPr/>
        </p:nvCxnSpPr>
        <p:spPr>
          <a:xfrm>
            <a:off x="2373225" y="1278276"/>
            <a:ext cx="55649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2" name="Grupo 103">
            <a:extLst>
              <a:ext uri="{FF2B5EF4-FFF2-40B4-BE49-F238E27FC236}">
                <a16:creationId xmlns:a16="http://schemas.microsoft.com/office/drawing/2014/main" id="{CD3C7D3C-66FA-3B47-9CA6-DD0AFD4D57AC}"/>
              </a:ext>
            </a:extLst>
          </p:cNvPr>
          <p:cNvGrpSpPr/>
          <p:nvPr/>
        </p:nvGrpSpPr>
        <p:grpSpPr>
          <a:xfrm>
            <a:off x="3033253" y="1056666"/>
            <a:ext cx="1953756" cy="250511"/>
            <a:chOff x="531342" y="2734972"/>
            <a:chExt cx="1953756" cy="250511"/>
          </a:xfrm>
        </p:grpSpPr>
        <p:sp>
          <p:nvSpPr>
            <p:cNvPr id="103" name="CuadroTexto 97">
              <a:extLst>
                <a:ext uri="{FF2B5EF4-FFF2-40B4-BE49-F238E27FC236}">
                  <a16:creationId xmlns:a16="http://schemas.microsoft.com/office/drawing/2014/main" id="{13C4C638-DD1F-B745-9F9F-BF330CA700B2}"/>
                </a:ext>
              </a:extLst>
            </p:cNvPr>
            <p:cNvSpPr txBox="1"/>
            <p:nvPr/>
          </p:nvSpPr>
          <p:spPr>
            <a:xfrm>
              <a:off x="617066" y="2734972"/>
              <a:ext cx="38504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1000" dirty="0">
                  <a:latin typeface="Arial" panose="020B0604020202020204" pitchFamily="34" charset="0"/>
                  <a:cs typeface="Arial" panose="020B0604020202020204" pitchFamily="34" charset="0"/>
                </a:rPr>
                <a:t>WT</a:t>
              </a:r>
            </a:p>
          </p:txBody>
        </p:sp>
        <p:cxnSp>
          <p:nvCxnSpPr>
            <p:cNvPr id="104" name="Conector recto 98">
              <a:extLst>
                <a:ext uri="{FF2B5EF4-FFF2-40B4-BE49-F238E27FC236}">
                  <a16:creationId xmlns:a16="http://schemas.microsoft.com/office/drawing/2014/main" id="{57F73903-95E6-FD42-91A4-01FBD9ED51A9}"/>
                </a:ext>
              </a:extLst>
            </p:cNvPr>
            <p:cNvCxnSpPr>
              <a:cxnSpLocks/>
            </p:cNvCxnSpPr>
            <p:nvPr/>
          </p:nvCxnSpPr>
          <p:spPr>
            <a:xfrm>
              <a:off x="531342" y="2956196"/>
              <a:ext cx="55649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CuadroTexto 99">
              <a:extLst>
                <a:ext uri="{FF2B5EF4-FFF2-40B4-BE49-F238E27FC236}">
                  <a16:creationId xmlns:a16="http://schemas.microsoft.com/office/drawing/2014/main" id="{AE7253CB-610E-9544-99D3-C3A9629E8795}"/>
                </a:ext>
              </a:extLst>
            </p:cNvPr>
            <p:cNvSpPr txBox="1"/>
            <p:nvPr/>
          </p:nvSpPr>
          <p:spPr>
            <a:xfrm>
              <a:off x="1046843" y="2738976"/>
              <a:ext cx="87235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1000" dirty="0">
                  <a:latin typeface="Arial" panose="020B0604020202020204" pitchFamily="34" charset="0"/>
                  <a:cs typeface="Arial" panose="020B0604020202020204" pitchFamily="34" charset="0"/>
                </a:rPr>
                <a:t>p38γ</a:t>
              </a:r>
              <a:r>
                <a:rPr lang="el-GR" sz="10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es-ES_tradnl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δKIKO</a:t>
              </a:r>
              <a:endParaRPr lang="es-ES_tradnl" sz="1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06" name="Conector recto 100">
              <a:extLst>
                <a:ext uri="{FF2B5EF4-FFF2-40B4-BE49-F238E27FC236}">
                  <a16:creationId xmlns:a16="http://schemas.microsoft.com/office/drawing/2014/main" id="{3A3AE5FB-7BC3-7644-B4A1-A5D7C2162164}"/>
                </a:ext>
              </a:extLst>
            </p:cNvPr>
            <p:cNvCxnSpPr>
              <a:cxnSpLocks/>
            </p:cNvCxnSpPr>
            <p:nvPr/>
          </p:nvCxnSpPr>
          <p:spPr>
            <a:xfrm>
              <a:off x="1196449" y="2960200"/>
              <a:ext cx="55649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CuadroTexto 101">
              <a:extLst>
                <a:ext uri="{FF2B5EF4-FFF2-40B4-BE49-F238E27FC236}">
                  <a16:creationId xmlns:a16="http://schemas.microsoft.com/office/drawing/2014/main" id="{A17E2B59-3D55-8D45-8F8F-50CEB2ECCC38}"/>
                </a:ext>
              </a:extLst>
            </p:cNvPr>
            <p:cNvSpPr txBox="1"/>
            <p:nvPr/>
          </p:nvSpPr>
          <p:spPr>
            <a:xfrm>
              <a:off x="1795486" y="2739262"/>
              <a:ext cx="68961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1000" dirty="0">
                  <a:latin typeface="Arial" panose="020B0604020202020204" pitchFamily="34" charset="0"/>
                  <a:cs typeface="Arial" panose="020B0604020202020204" pitchFamily="34" charset="0"/>
                </a:rPr>
                <a:t>p38γ</a:t>
              </a:r>
              <a:r>
                <a:rPr lang="el-GR" sz="1000" dirty="0">
                  <a:latin typeface="Arial" panose="020B0604020202020204" pitchFamily="34" charset="0"/>
                  <a:cs typeface="Arial" panose="020B0604020202020204" pitchFamily="34" charset="0"/>
                </a:rPr>
                <a:t>/</a:t>
              </a:r>
              <a:r>
                <a:rPr lang="es-ES_tradnl" sz="1000" dirty="0" err="1">
                  <a:latin typeface="Arial" panose="020B0604020202020204" pitchFamily="34" charset="0"/>
                  <a:cs typeface="Arial" panose="020B0604020202020204" pitchFamily="34" charset="0"/>
                </a:rPr>
                <a:t>δ</a:t>
              </a:r>
              <a:r>
                <a:rPr lang="es-ES_tradnl" sz="1000" dirty="0">
                  <a:latin typeface="Arial" panose="020B0604020202020204" pitchFamily="34" charset="0"/>
                  <a:cs typeface="Arial" panose="020B0604020202020204" pitchFamily="34" charset="0"/>
                </a:rPr>
                <a:t>-/-</a:t>
              </a:r>
            </a:p>
          </p:txBody>
        </p:sp>
        <p:cxnSp>
          <p:nvCxnSpPr>
            <p:cNvPr id="109" name="Conector recto 102">
              <a:extLst>
                <a:ext uri="{FF2B5EF4-FFF2-40B4-BE49-F238E27FC236}">
                  <a16:creationId xmlns:a16="http://schemas.microsoft.com/office/drawing/2014/main" id="{0364FFBC-6079-BD4F-A302-409A8EC8591D}"/>
                </a:ext>
              </a:extLst>
            </p:cNvPr>
            <p:cNvCxnSpPr>
              <a:cxnSpLocks/>
            </p:cNvCxnSpPr>
            <p:nvPr/>
          </p:nvCxnSpPr>
          <p:spPr>
            <a:xfrm>
              <a:off x="1837516" y="2960486"/>
              <a:ext cx="55649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Grupo 118">
            <a:extLst>
              <a:ext uri="{FF2B5EF4-FFF2-40B4-BE49-F238E27FC236}">
                <a16:creationId xmlns:a16="http://schemas.microsoft.com/office/drawing/2014/main" id="{0CE2CFE5-EE73-B144-AA44-232FD960B85A}"/>
              </a:ext>
            </a:extLst>
          </p:cNvPr>
          <p:cNvGrpSpPr/>
          <p:nvPr/>
        </p:nvGrpSpPr>
        <p:grpSpPr>
          <a:xfrm>
            <a:off x="1152775" y="804534"/>
            <a:ext cx="3760778" cy="246221"/>
            <a:chOff x="464666" y="2334344"/>
            <a:chExt cx="3760778" cy="246221"/>
          </a:xfrm>
        </p:grpSpPr>
        <p:sp>
          <p:nvSpPr>
            <p:cNvPr id="113" name="CuadroTexto 85">
              <a:extLst>
                <a:ext uri="{FF2B5EF4-FFF2-40B4-BE49-F238E27FC236}">
                  <a16:creationId xmlns:a16="http://schemas.microsoft.com/office/drawing/2014/main" id="{4CBE257D-3357-5F48-82A8-E5CA8DCF5C65}"/>
                </a:ext>
              </a:extLst>
            </p:cNvPr>
            <p:cNvSpPr txBox="1"/>
            <p:nvPr/>
          </p:nvSpPr>
          <p:spPr>
            <a:xfrm>
              <a:off x="2914759" y="2334344"/>
              <a:ext cx="81624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1000" dirty="0">
                  <a:latin typeface="Arial" panose="020B0604020202020204" pitchFamily="34" charset="0"/>
                  <a:cs typeface="Arial" panose="020B0604020202020204" pitchFamily="34" charset="0"/>
                </a:rPr>
                <a:t>(+) MEF2D</a:t>
              </a:r>
            </a:p>
          </p:txBody>
        </p:sp>
        <p:cxnSp>
          <p:nvCxnSpPr>
            <p:cNvPr id="115" name="Conector recto 86">
              <a:extLst>
                <a:ext uri="{FF2B5EF4-FFF2-40B4-BE49-F238E27FC236}">
                  <a16:creationId xmlns:a16="http://schemas.microsoft.com/office/drawing/2014/main" id="{22E69890-BFF0-BE47-BEFD-A83EA31D81CC}"/>
                </a:ext>
              </a:extLst>
            </p:cNvPr>
            <p:cNvCxnSpPr>
              <a:cxnSpLocks/>
            </p:cNvCxnSpPr>
            <p:nvPr/>
          </p:nvCxnSpPr>
          <p:spPr>
            <a:xfrm>
              <a:off x="2381215" y="2579752"/>
              <a:ext cx="184422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Conector recto 105">
              <a:extLst>
                <a:ext uri="{FF2B5EF4-FFF2-40B4-BE49-F238E27FC236}">
                  <a16:creationId xmlns:a16="http://schemas.microsoft.com/office/drawing/2014/main" id="{6E156656-6E7B-1C4E-8DAE-27677D4A01BD}"/>
                </a:ext>
              </a:extLst>
            </p:cNvPr>
            <p:cNvCxnSpPr>
              <a:cxnSpLocks/>
            </p:cNvCxnSpPr>
            <p:nvPr/>
          </p:nvCxnSpPr>
          <p:spPr>
            <a:xfrm>
              <a:off x="464666" y="2579752"/>
              <a:ext cx="184422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CuadroTexto 106">
              <a:extLst>
                <a:ext uri="{FF2B5EF4-FFF2-40B4-BE49-F238E27FC236}">
                  <a16:creationId xmlns:a16="http://schemas.microsoft.com/office/drawing/2014/main" id="{AB6D09E3-BCD6-3244-B681-27F262983398}"/>
                </a:ext>
              </a:extLst>
            </p:cNvPr>
            <p:cNvSpPr txBox="1"/>
            <p:nvPr/>
          </p:nvSpPr>
          <p:spPr>
            <a:xfrm>
              <a:off x="936909" y="2334344"/>
              <a:ext cx="784189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_tradnl" sz="1000" dirty="0">
                  <a:latin typeface="Arial" panose="020B0604020202020204" pitchFamily="34" charset="0"/>
                  <a:cs typeface="Arial" panose="020B0604020202020204" pitchFamily="34" charset="0"/>
                </a:rPr>
                <a:t>(-) MEF2D</a:t>
              </a:r>
            </a:p>
          </p:txBody>
        </p:sp>
      </p:grpSp>
      <p:sp>
        <p:nvSpPr>
          <p:cNvPr id="120" name="CuadroTexto 107">
            <a:extLst>
              <a:ext uri="{FF2B5EF4-FFF2-40B4-BE49-F238E27FC236}">
                <a16:creationId xmlns:a16="http://schemas.microsoft.com/office/drawing/2014/main" id="{DED77342-7952-FD43-B515-44D11899CF70}"/>
              </a:ext>
            </a:extLst>
          </p:cNvPr>
          <p:cNvSpPr txBox="1"/>
          <p:nvPr/>
        </p:nvSpPr>
        <p:spPr>
          <a:xfrm>
            <a:off x="5150352" y="1367571"/>
            <a:ext cx="61662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latin typeface="Arial" panose="020B0604020202020204" pitchFamily="34" charset="0"/>
                <a:ea typeface="Avenir Book" charset="0"/>
                <a:cs typeface="Arial" panose="020B0604020202020204" pitchFamily="34" charset="0"/>
              </a:rPr>
              <a:t>MEF2D</a:t>
            </a:r>
          </a:p>
        </p:txBody>
      </p:sp>
      <p:sp>
        <p:nvSpPr>
          <p:cNvPr id="121" name="CuadroTexto 108">
            <a:extLst>
              <a:ext uri="{FF2B5EF4-FFF2-40B4-BE49-F238E27FC236}">
                <a16:creationId xmlns:a16="http://schemas.microsoft.com/office/drawing/2014/main" id="{16122E36-6896-0146-ACB9-4632B2A10CDE}"/>
              </a:ext>
            </a:extLst>
          </p:cNvPr>
          <p:cNvSpPr txBox="1"/>
          <p:nvPr/>
        </p:nvSpPr>
        <p:spPr>
          <a:xfrm>
            <a:off x="5213589" y="4400569"/>
            <a:ext cx="49721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latin typeface="Arial" panose="020B0604020202020204" pitchFamily="34" charset="0"/>
                <a:ea typeface="Avenir Book" charset="0"/>
                <a:cs typeface="Arial" panose="020B0604020202020204" pitchFamily="34" charset="0"/>
              </a:rPr>
              <a:t>p38</a:t>
            </a:r>
            <a:r>
              <a:rPr lang="el-GR" sz="1000" dirty="0">
                <a:latin typeface="Arial" panose="020B0604020202020204" pitchFamily="34" charset="0"/>
                <a:ea typeface="Avenir Book" charset="0"/>
                <a:cs typeface="Arial" panose="020B0604020202020204" pitchFamily="34" charset="0"/>
              </a:rPr>
              <a:t>α</a:t>
            </a:r>
            <a:endParaRPr lang="es-ES_tradnl" sz="1000" dirty="0">
              <a:latin typeface="Arial" panose="020B0604020202020204" pitchFamily="34" charset="0"/>
              <a:ea typeface="Avenir Book" charset="0"/>
              <a:cs typeface="Arial" panose="020B0604020202020204" pitchFamily="34" charset="0"/>
            </a:endParaRPr>
          </a:p>
        </p:txBody>
      </p:sp>
      <p:cxnSp>
        <p:nvCxnSpPr>
          <p:cNvPr id="124" name="Conector recto de flecha 109">
            <a:extLst>
              <a:ext uri="{FF2B5EF4-FFF2-40B4-BE49-F238E27FC236}">
                <a16:creationId xmlns:a16="http://schemas.microsoft.com/office/drawing/2014/main" id="{A59D93DE-EDA0-414C-AF46-7F5953789652}"/>
              </a:ext>
            </a:extLst>
          </p:cNvPr>
          <p:cNvCxnSpPr>
            <a:stCxn id="120" idx="1"/>
          </p:cNvCxnSpPr>
          <p:nvPr/>
        </p:nvCxnSpPr>
        <p:spPr>
          <a:xfrm flipH="1" flipV="1">
            <a:off x="5098037" y="1489530"/>
            <a:ext cx="52315" cy="11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Conector recto de flecha 110">
            <a:extLst>
              <a:ext uri="{FF2B5EF4-FFF2-40B4-BE49-F238E27FC236}">
                <a16:creationId xmlns:a16="http://schemas.microsoft.com/office/drawing/2014/main" id="{F39C0690-4492-D746-83BB-4D27B81B4200}"/>
              </a:ext>
            </a:extLst>
          </p:cNvPr>
          <p:cNvCxnSpPr/>
          <p:nvPr/>
        </p:nvCxnSpPr>
        <p:spPr>
          <a:xfrm flipH="1" flipV="1">
            <a:off x="5164916" y="4546721"/>
            <a:ext cx="52315" cy="115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>
            <a:extLst>
              <a:ext uri="{FF2B5EF4-FFF2-40B4-BE49-F238E27FC236}">
                <a16:creationId xmlns:a16="http://schemas.microsoft.com/office/drawing/2014/main" id="{316E359F-0F95-3945-98C8-9D76B3C70EBA}"/>
              </a:ext>
            </a:extLst>
          </p:cNvPr>
          <p:cNvSpPr/>
          <p:nvPr/>
        </p:nvSpPr>
        <p:spPr>
          <a:xfrm>
            <a:off x="929756" y="1367571"/>
            <a:ext cx="4057253" cy="3290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D25E5EDD-F40D-B744-8444-8547F935011E}"/>
              </a:ext>
            </a:extLst>
          </p:cNvPr>
          <p:cNvSpPr/>
          <p:nvPr/>
        </p:nvSpPr>
        <p:spPr>
          <a:xfrm>
            <a:off x="992180" y="4482251"/>
            <a:ext cx="4057253" cy="32907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393259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325</TotalTime>
  <Words>32</Words>
  <Application>Microsoft Macintosh PowerPoint</Application>
  <PresentationFormat>A4 (210 x 297 mm)</PresentationFormat>
  <Paragraphs>15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31</cp:revision>
  <dcterms:created xsi:type="dcterms:W3CDTF">2023-01-23T05:43:58Z</dcterms:created>
  <dcterms:modified xsi:type="dcterms:W3CDTF">2023-06-14T14:12:12Z</dcterms:modified>
</cp:coreProperties>
</file>