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97" d="100"/>
          <a:sy n="97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35724" t="10769" r="10644" b="2779"/>
          <a:stretch/>
        </p:blipFill>
        <p:spPr>
          <a:xfrm>
            <a:off x="5182160" y="2106058"/>
            <a:ext cx="2725296" cy="32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916073" y="4311719"/>
            <a:ext cx="293915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872730" y="4059632"/>
            <a:ext cx="359229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870223" y="3637637"/>
            <a:ext cx="359229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789500" y="3125541"/>
            <a:ext cx="404366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789500" y="4462905"/>
            <a:ext cx="43123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(bp)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488381" y="1827252"/>
            <a:ext cx="258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746405" y="1809245"/>
            <a:ext cx="258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5519225" y="1505040"/>
            <a:ext cx="629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5275866" y="2589111"/>
            <a:ext cx="771473" cy="204159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3"/>
          <p:cNvCxnSpPr/>
          <p:nvPr/>
        </p:nvCxnSpPr>
        <p:spPr>
          <a:xfrm>
            <a:off x="5519225" y="1884404"/>
            <a:ext cx="4543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3"/>
          <p:cNvSpPr txBox="1"/>
          <p:nvPr/>
        </p:nvSpPr>
        <p:spPr>
          <a:xfrm>
            <a:off x="3005203" y="3880832"/>
            <a:ext cx="1561893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SncmtRNA RT-PCR product</a:t>
            </a:r>
            <a:endParaRPr/>
          </a:p>
        </p:txBody>
      </p:sp>
      <p:cxnSp>
        <p:nvCxnSpPr>
          <p:cNvPr id="96" name="Google Shape;96;p13"/>
          <p:cNvCxnSpPr/>
          <p:nvPr/>
        </p:nvCxnSpPr>
        <p:spPr>
          <a:xfrm>
            <a:off x="5576266" y="4689964"/>
            <a:ext cx="4543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3"/>
          <p:cNvSpPr/>
          <p:nvPr/>
        </p:nvSpPr>
        <p:spPr>
          <a:xfrm>
            <a:off x="5541388" y="4026091"/>
            <a:ext cx="258911" cy="150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3"/>
          <p:cNvCxnSpPr>
            <a:endCxn id="95" idx="3"/>
          </p:cNvCxnSpPr>
          <p:nvPr/>
        </p:nvCxnSpPr>
        <p:spPr>
          <a:xfrm rot="10800000">
            <a:off x="4567096" y="4096276"/>
            <a:ext cx="955800" cy="15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99" name="Google Shape;99;p13"/>
          <p:cNvSpPr txBox="1"/>
          <p:nvPr/>
        </p:nvSpPr>
        <p:spPr>
          <a:xfrm>
            <a:off x="1165761" y="589232"/>
            <a:ext cx="90111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Uncropped gel image for Figure 2B (Left panel):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SncmtRNA PCR product in the presence (+) or absence (-) of Reverse Transcriptase (RT). The expected PCR product formed in presence of RT (+) is indicated in solid red box and the gel image used for Figure 2B is indicated in dashed red box.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467998" y="193817"/>
            <a:ext cx="9011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 – source data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Kiran Sriram</cp:lastModifiedBy>
  <cp:revision>1</cp:revision>
  <dcterms:modified xsi:type="dcterms:W3CDTF">2024-01-09T00:49:59Z</dcterms:modified>
</cp:coreProperties>
</file>