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to Sans Symbols" pitchFamily="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97" d="100"/>
          <a:sy n="97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605050" y="668142"/>
            <a:ext cx="101812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Uncropped gel image for Figure 2B (Right panel):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RT-PCR products of 16S rRNA, SncmtRNA, and </a:t>
            </a: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-actin generated using total RNA isolated from Rho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or HUVECs. The PCR products formed for 16S rRNA, SncmtRNA, and </a:t>
            </a: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-actin are indicated in solid red box and gel image sections used for Figure 2B are indicated in dashed red box.  </a:t>
            </a:r>
            <a:endParaRPr sz="14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764" t="9641" r="20953" b="4279"/>
          <a:stretch/>
        </p:blipFill>
        <p:spPr>
          <a:xfrm>
            <a:off x="4376381" y="2200580"/>
            <a:ext cx="3198125" cy="3789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4"/>
          <p:cNvGrpSpPr/>
          <p:nvPr/>
        </p:nvGrpSpPr>
        <p:grpSpPr>
          <a:xfrm>
            <a:off x="4675373" y="1276677"/>
            <a:ext cx="3115001" cy="965495"/>
            <a:chOff x="5382921" y="2123233"/>
            <a:chExt cx="3115001" cy="965495"/>
          </a:xfrm>
        </p:grpSpPr>
        <p:sp>
          <p:nvSpPr>
            <p:cNvPr id="108" name="Google Shape;108;p14"/>
            <p:cNvSpPr txBox="1"/>
            <p:nvPr/>
          </p:nvSpPr>
          <p:spPr>
            <a:xfrm rot="-2700000">
              <a:off x="5374303" y="2489971"/>
              <a:ext cx="8761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Rho-0</a:t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 rot="-2700000">
              <a:off x="5578150" y="2436703"/>
              <a:ext cx="1026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HUVEC</a:t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 rot="-2700000">
              <a:off x="5838096" y="2489971"/>
              <a:ext cx="8761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Rho-0</a:t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 rot="-2700000">
              <a:off x="6060896" y="2436703"/>
              <a:ext cx="1026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HUVEC</a:t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 rot="-2700000">
              <a:off x="7280745" y="2489971"/>
              <a:ext cx="8761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Rho-0</a:t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 rot="-2700000">
              <a:off x="7501744" y="2436703"/>
              <a:ext cx="1026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HUVEC</a:t>
              </a:r>
              <a:endParaRPr/>
            </a:p>
          </p:txBody>
        </p:sp>
      </p:grpSp>
      <p:sp>
        <p:nvSpPr>
          <p:cNvPr id="114" name="Google Shape;114;p14"/>
          <p:cNvSpPr/>
          <p:nvPr/>
        </p:nvSpPr>
        <p:spPr>
          <a:xfrm>
            <a:off x="4493394" y="2684962"/>
            <a:ext cx="1202272" cy="179024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6614041" y="2684961"/>
            <a:ext cx="491893" cy="179024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14"/>
          <p:cNvCxnSpPr/>
          <p:nvPr/>
        </p:nvCxnSpPr>
        <p:spPr>
          <a:xfrm>
            <a:off x="4849661" y="2166616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5084145" y="2166616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14"/>
          <p:cNvCxnSpPr/>
          <p:nvPr/>
        </p:nvCxnSpPr>
        <p:spPr>
          <a:xfrm>
            <a:off x="5295985" y="2166616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4"/>
          <p:cNvCxnSpPr/>
          <p:nvPr/>
        </p:nvCxnSpPr>
        <p:spPr>
          <a:xfrm>
            <a:off x="5521897" y="2166616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6754556" y="2154400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6986675" y="2150248"/>
            <a:ext cx="4393" cy="33286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14"/>
          <p:cNvSpPr/>
          <p:nvPr/>
        </p:nvSpPr>
        <p:spPr>
          <a:xfrm>
            <a:off x="4785816" y="3922582"/>
            <a:ext cx="409432" cy="1772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5217994" y="3897643"/>
            <a:ext cx="452649" cy="1772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6632524" y="3853584"/>
            <a:ext cx="454925" cy="17503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 rot="-2700000">
            <a:off x="4011669" y="4853774"/>
            <a:ext cx="113236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16S rRNA PCR product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 rot="-2700000">
            <a:off x="4330208" y="4946842"/>
            <a:ext cx="143131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SncmtRNA PCR product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 rot="-2700000">
            <a:off x="5592229" y="5015699"/>
            <a:ext cx="15236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Actin PCR product</a:t>
            </a:r>
            <a:endParaRPr/>
          </a:p>
        </p:txBody>
      </p:sp>
      <p:cxnSp>
        <p:nvCxnSpPr>
          <p:cNvPr id="128" name="Google Shape;128;p14"/>
          <p:cNvCxnSpPr/>
          <p:nvPr/>
        </p:nvCxnSpPr>
        <p:spPr>
          <a:xfrm>
            <a:off x="4754536" y="4585401"/>
            <a:ext cx="41093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14"/>
          <p:cNvCxnSpPr/>
          <p:nvPr/>
        </p:nvCxnSpPr>
        <p:spPr>
          <a:xfrm>
            <a:off x="5259711" y="4585401"/>
            <a:ext cx="41093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4"/>
          <p:cNvCxnSpPr/>
          <p:nvPr/>
        </p:nvCxnSpPr>
        <p:spPr>
          <a:xfrm>
            <a:off x="6632524" y="4585401"/>
            <a:ext cx="41093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4"/>
          <p:cNvSpPr txBox="1"/>
          <p:nvPr/>
        </p:nvSpPr>
        <p:spPr>
          <a:xfrm>
            <a:off x="4196352" y="4134480"/>
            <a:ext cx="293915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4153009" y="3914237"/>
            <a:ext cx="359229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4150502" y="3647185"/>
            <a:ext cx="359229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4069779" y="3227083"/>
            <a:ext cx="404366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4069779" y="4285666"/>
            <a:ext cx="43123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(bp)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1467998" y="193817"/>
            <a:ext cx="9011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 – source data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Noto Sans Symbols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Kiran Sriram</cp:lastModifiedBy>
  <cp:revision>1</cp:revision>
  <dcterms:modified xsi:type="dcterms:W3CDTF">2024-01-09T00:50:16Z</dcterms:modified>
</cp:coreProperties>
</file>