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035"/>
  </p:normalViewPr>
  <p:slideViewPr>
    <p:cSldViewPr snapToGrid="0">
      <p:cViewPr varScale="1">
        <p:scale>
          <a:sx n="66" d="100"/>
          <a:sy n="66" d="100"/>
        </p:scale>
        <p:origin x="34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05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0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1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3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36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59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1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98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96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73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9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AE29D-2467-6B42-90BE-57E436D02AE9}" type="datetimeFigureOut">
              <a:rPr lang="en-US" smtClean="0"/>
              <a:t>7/24/23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48356-528F-784D-8A07-FF698422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9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59B36940-381A-5B2A-8C8F-26E5850B491B}"/>
              </a:ext>
            </a:extLst>
          </p:cNvPr>
          <p:cNvSpPr txBox="1"/>
          <p:nvPr/>
        </p:nvSpPr>
        <p:spPr>
          <a:xfrm>
            <a:off x="102505" y="260333"/>
            <a:ext cx="8689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5-source data 1 (bands used in the figure are highlighted in blue)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63800B-74DB-0B16-903A-5DBE8BA81814}"/>
              </a:ext>
            </a:extLst>
          </p:cNvPr>
          <p:cNvSpPr txBox="1"/>
          <p:nvPr/>
        </p:nvSpPr>
        <p:spPr>
          <a:xfrm>
            <a:off x="2644201" y="621731"/>
            <a:ext cx="1436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BAT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F38ABFE-A5AD-E604-BC4D-EFE95A9303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" t="2118" r="3018" b="-5757"/>
          <a:stretch/>
        </p:blipFill>
        <p:spPr bwMode="auto">
          <a:xfrm>
            <a:off x="863113" y="5787367"/>
            <a:ext cx="2362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E48363F-6456-9C98-C5B6-002D0B7CB3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" t="1092" r="2605" b="23316"/>
          <a:stretch/>
        </p:blipFill>
        <p:spPr bwMode="auto">
          <a:xfrm>
            <a:off x="647701" y="4911207"/>
            <a:ext cx="272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80FBF52-FE31-9F3A-8D7F-FAECC46B12AE}"/>
              </a:ext>
            </a:extLst>
          </p:cNvPr>
          <p:cNvSpPr txBox="1"/>
          <p:nvPr/>
        </p:nvSpPr>
        <p:spPr>
          <a:xfrm>
            <a:off x="2920246" y="4273807"/>
            <a:ext cx="1436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iWAT</a:t>
            </a:r>
            <a:endParaRPr lang="en-US" sz="12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7D1A12-9E9F-2B28-C71B-2FE735F59F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" t="50147" r="-3148" b="5720"/>
          <a:stretch/>
        </p:blipFill>
        <p:spPr bwMode="auto">
          <a:xfrm>
            <a:off x="452171" y="7590013"/>
            <a:ext cx="2590800" cy="75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A5C4591-C807-7BCD-3B54-ACB67D0108EC}"/>
              </a:ext>
            </a:extLst>
          </p:cNvPr>
          <p:cNvSpPr txBox="1"/>
          <p:nvPr/>
        </p:nvSpPr>
        <p:spPr>
          <a:xfrm>
            <a:off x="231034" y="660655"/>
            <a:ext cx="168388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5G.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1E95CB-11C7-DB7B-BE28-D280F4355356}"/>
              </a:ext>
            </a:extLst>
          </p:cNvPr>
          <p:cNvSpPr txBox="1"/>
          <p:nvPr/>
        </p:nvSpPr>
        <p:spPr>
          <a:xfrm>
            <a:off x="231034" y="4470118"/>
            <a:ext cx="168388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5M.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B5086F-9537-AEA2-BE80-CD05F1F35982}"/>
              </a:ext>
            </a:extLst>
          </p:cNvPr>
          <p:cNvSpPr txBox="1"/>
          <p:nvPr/>
        </p:nvSpPr>
        <p:spPr>
          <a:xfrm>
            <a:off x="231034" y="7086032"/>
            <a:ext cx="168388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/>
              <a:t>Figure 5N.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962ABB-5C3F-F658-DB47-B9AC7450D15A}"/>
              </a:ext>
            </a:extLst>
          </p:cNvPr>
          <p:cNvSpPr txBox="1"/>
          <p:nvPr/>
        </p:nvSpPr>
        <p:spPr>
          <a:xfrm>
            <a:off x="965871" y="927881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897048-F937-C81E-E3FA-8D66B12AC677}"/>
              </a:ext>
            </a:extLst>
          </p:cNvPr>
          <p:cNvSpPr txBox="1"/>
          <p:nvPr/>
        </p:nvSpPr>
        <p:spPr>
          <a:xfrm>
            <a:off x="1900268" y="931700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OPA1/GDF15 DKO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9E7E4AD-8321-E002-027D-A86EA9BBC7CC}"/>
              </a:ext>
            </a:extLst>
          </p:cNvPr>
          <p:cNvGrpSpPr/>
          <p:nvPr/>
        </p:nvGrpSpPr>
        <p:grpSpPr>
          <a:xfrm>
            <a:off x="500743" y="1131333"/>
            <a:ext cx="3243115" cy="1908737"/>
            <a:chOff x="500743" y="1131332"/>
            <a:chExt cx="3243115" cy="255897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E06E3DB-88BB-69C4-4EB3-104BE4BA27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5" t="-2409" r="7515" b="29881"/>
            <a:stretch/>
          </p:blipFill>
          <p:spPr bwMode="auto">
            <a:xfrm>
              <a:off x="500743" y="1131332"/>
              <a:ext cx="2699657" cy="133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9D998156-BD1B-A90C-0F84-58398367108C}"/>
                </a:ext>
              </a:extLst>
            </p:cNvPr>
            <p:cNvGrpSpPr/>
            <p:nvPr/>
          </p:nvGrpSpPr>
          <p:grpSpPr>
            <a:xfrm>
              <a:off x="563880" y="1206200"/>
              <a:ext cx="3179978" cy="2484111"/>
              <a:chOff x="563880" y="1206200"/>
              <a:chExt cx="3179978" cy="2472247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B57CFC34-9CA2-47CD-16A7-14FF14FC8A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61" t="5802" r="2893" b="1765"/>
              <a:stretch/>
            </p:blipFill>
            <p:spPr bwMode="auto">
              <a:xfrm>
                <a:off x="563880" y="2589876"/>
                <a:ext cx="2557942" cy="10885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Left Arrow 26">
                <a:extLst>
                  <a:ext uri="{FF2B5EF4-FFF2-40B4-BE49-F238E27FC236}">
                    <a16:creationId xmlns:a16="http://schemas.microsoft.com/office/drawing/2014/main" id="{A8A92220-0228-2D80-C56E-B2BB67F67534}"/>
                  </a:ext>
                </a:extLst>
              </p:cNvPr>
              <p:cNvSpPr/>
              <p:nvPr/>
            </p:nvSpPr>
            <p:spPr>
              <a:xfrm>
                <a:off x="2967894" y="1582278"/>
                <a:ext cx="188265" cy="6902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8ACE5F2-5F50-5C52-6EED-93831D2587C3}"/>
                  </a:ext>
                </a:extLst>
              </p:cNvPr>
              <p:cNvSpPr txBox="1"/>
              <p:nvPr/>
            </p:nvSpPr>
            <p:spPr>
              <a:xfrm>
                <a:off x="3123884" y="1520551"/>
                <a:ext cx="455854" cy="213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UCP1</a:t>
                </a: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764E94A-8F39-7BE9-0AFD-A630B167AF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14918" y="1206200"/>
                <a:ext cx="0" cy="239214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Left Arrow 31">
                <a:extLst>
                  <a:ext uri="{FF2B5EF4-FFF2-40B4-BE49-F238E27FC236}">
                    <a16:creationId xmlns:a16="http://schemas.microsoft.com/office/drawing/2014/main" id="{FD78B300-6C04-484A-5D0E-C7A6BAC179FA}"/>
                  </a:ext>
                </a:extLst>
              </p:cNvPr>
              <p:cNvSpPr/>
              <p:nvPr/>
            </p:nvSpPr>
            <p:spPr>
              <a:xfrm>
                <a:off x="3037048" y="3357559"/>
                <a:ext cx="188265" cy="6902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7BE32D8-6934-F707-16AC-8BF2A71E15AC}"/>
                  </a:ext>
                </a:extLst>
              </p:cNvPr>
              <p:cNvSpPr txBox="1"/>
              <p:nvPr/>
            </p:nvSpPr>
            <p:spPr>
              <a:xfrm>
                <a:off x="3193037" y="3295832"/>
                <a:ext cx="550821" cy="213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88" b="1" dirty="0"/>
                  <a:t>B-actin</a:t>
                </a:r>
              </a:p>
            </p:txBody>
          </p:sp>
        </p:grpSp>
      </p:grpSp>
      <p:sp>
        <p:nvSpPr>
          <p:cNvPr id="34" name="Left Arrow 33">
            <a:extLst>
              <a:ext uri="{FF2B5EF4-FFF2-40B4-BE49-F238E27FC236}">
                <a16:creationId xmlns:a16="http://schemas.microsoft.com/office/drawing/2014/main" id="{1C0BFE55-540D-5E6B-0EAE-005B2CF5B934}"/>
              </a:ext>
            </a:extLst>
          </p:cNvPr>
          <p:cNvSpPr/>
          <p:nvPr/>
        </p:nvSpPr>
        <p:spPr>
          <a:xfrm>
            <a:off x="3121822" y="5099251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18A1301-2E70-2AF3-0D55-601E8A8A9A3D}"/>
              </a:ext>
            </a:extLst>
          </p:cNvPr>
          <p:cNvSpPr txBox="1"/>
          <p:nvPr/>
        </p:nvSpPr>
        <p:spPr>
          <a:xfrm>
            <a:off x="3320940" y="5037524"/>
            <a:ext cx="45585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UCP1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CB73A7-6E7C-F770-3AB0-DCEC14B0FC9D}"/>
              </a:ext>
            </a:extLst>
          </p:cNvPr>
          <p:cNvSpPr txBox="1"/>
          <p:nvPr/>
        </p:nvSpPr>
        <p:spPr>
          <a:xfrm>
            <a:off x="1082673" y="4712242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2114D6-35C1-24DB-B741-E863DDB376C6}"/>
              </a:ext>
            </a:extLst>
          </p:cNvPr>
          <p:cNvSpPr txBox="1"/>
          <p:nvPr/>
        </p:nvSpPr>
        <p:spPr>
          <a:xfrm>
            <a:off x="1653511" y="7382721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OPA1/GDF15 DKO</a:t>
            </a:r>
          </a:p>
        </p:txBody>
      </p:sp>
      <p:sp>
        <p:nvSpPr>
          <p:cNvPr id="41" name="Left Arrow 40">
            <a:extLst>
              <a:ext uri="{FF2B5EF4-FFF2-40B4-BE49-F238E27FC236}">
                <a16:creationId xmlns:a16="http://schemas.microsoft.com/office/drawing/2014/main" id="{00DE0B4E-68FC-9CA1-3F59-18BDD9680C21}"/>
              </a:ext>
            </a:extLst>
          </p:cNvPr>
          <p:cNvSpPr/>
          <p:nvPr/>
        </p:nvSpPr>
        <p:spPr>
          <a:xfrm>
            <a:off x="3176983" y="6270150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F4A0AF5-179D-63A6-A215-867602153D65}"/>
              </a:ext>
            </a:extLst>
          </p:cNvPr>
          <p:cNvSpPr txBox="1"/>
          <p:nvPr/>
        </p:nvSpPr>
        <p:spPr>
          <a:xfrm>
            <a:off x="3315719" y="6208423"/>
            <a:ext cx="55754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b-actin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9DF2C5-0925-AD59-3232-F68002941400}"/>
              </a:ext>
            </a:extLst>
          </p:cNvPr>
          <p:cNvSpPr txBox="1"/>
          <p:nvPr/>
        </p:nvSpPr>
        <p:spPr>
          <a:xfrm>
            <a:off x="859872" y="7376428"/>
            <a:ext cx="555059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WT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432FA08-D2BF-7620-79DC-6839783857F2}"/>
              </a:ext>
            </a:extLst>
          </p:cNvPr>
          <p:cNvSpPr txBox="1"/>
          <p:nvPr/>
        </p:nvSpPr>
        <p:spPr>
          <a:xfrm>
            <a:off x="2124774" y="4712242"/>
            <a:ext cx="1019978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8" b="1" dirty="0"/>
              <a:t>OPA1/GDF15 DKO</a:t>
            </a:r>
          </a:p>
        </p:txBody>
      </p:sp>
      <p:sp>
        <p:nvSpPr>
          <p:cNvPr id="45" name="Left Arrow 44">
            <a:extLst>
              <a:ext uri="{FF2B5EF4-FFF2-40B4-BE49-F238E27FC236}">
                <a16:creationId xmlns:a16="http://schemas.microsoft.com/office/drawing/2014/main" id="{A1740455-1AD4-CB9E-87FF-11A4B9E2F0D4}"/>
              </a:ext>
            </a:extLst>
          </p:cNvPr>
          <p:cNvSpPr/>
          <p:nvPr/>
        </p:nvSpPr>
        <p:spPr>
          <a:xfrm>
            <a:off x="2778343" y="7830948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2CC3978-C63D-B089-FE28-98528BFD7360}"/>
              </a:ext>
            </a:extLst>
          </p:cNvPr>
          <p:cNvSpPr txBox="1"/>
          <p:nvPr/>
        </p:nvSpPr>
        <p:spPr>
          <a:xfrm>
            <a:off x="2977461" y="7769221"/>
            <a:ext cx="45585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TH</a:t>
            </a:r>
          </a:p>
        </p:txBody>
      </p:sp>
      <p:sp>
        <p:nvSpPr>
          <p:cNvPr id="47" name="Left Arrow 46">
            <a:extLst>
              <a:ext uri="{FF2B5EF4-FFF2-40B4-BE49-F238E27FC236}">
                <a16:creationId xmlns:a16="http://schemas.microsoft.com/office/drawing/2014/main" id="{87EA8F08-B678-4889-33A9-BF7946F7E923}"/>
              </a:ext>
            </a:extLst>
          </p:cNvPr>
          <p:cNvSpPr/>
          <p:nvPr/>
        </p:nvSpPr>
        <p:spPr>
          <a:xfrm>
            <a:off x="2858956" y="8088075"/>
            <a:ext cx="188265" cy="69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76390B-8890-5A82-1383-7F4CE104DC56}"/>
              </a:ext>
            </a:extLst>
          </p:cNvPr>
          <p:cNvSpPr txBox="1"/>
          <p:nvPr/>
        </p:nvSpPr>
        <p:spPr>
          <a:xfrm>
            <a:off x="2997692" y="8026348"/>
            <a:ext cx="557544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b="1" dirty="0"/>
              <a:t>b-actin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29FB520-0265-46AC-7D54-2CEE3B25038D}"/>
              </a:ext>
            </a:extLst>
          </p:cNvPr>
          <p:cNvCxnSpPr>
            <a:endCxn id="22" idx="2"/>
          </p:cNvCxnSpPr>
          <p:nvPr/>
        </p:nvCxnSpPr>
        <p:spPr>
          <a:xfrm>
            <a:off x="1747571" y="7590013"/>
            <a:ext cx="0" cy="759935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7DB7E46-1443-7AE5-1014-91CA11AF415C}"/>
              </a:ext>
            </a:extLst>
          </p:cNvPr>
          <p:cNvCxnSpPr>
            <a:stCxn id="20" idx="0"/>
            <a:endCxn id="19" idx="2"/>
          </p:cNvCxnSpPr>
          <p:nvPr/>
        </p:nvCxnSpPr>
        <p:spPr>
          <a:xfrm>
            <a:off x="2011901" y="4911207"/>
            <a:ext cx="32312" cy="17143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C74CF11-B75D-99D5-1C94-A56984A9DD6D}"/>
              </a:ext>
            </a:extLst>
          </p:cNvPr>
          <p:cNvCxnSpPr>
            <a:cxnSpLocks/>
          </p:cNvCxnSpPr>
          <p:nvPr/>
        </p:nvCxnSpPr>
        <p:spPr>
          <a:xfrm>
            <a:off x="1738945" y="7590013"/>
            <a:ext cx="0" cy="7599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318A58CF-E898-DD37-D402-41F89E6CABCD}"/>
              </a:ext>
            </a:extLst>
          </p:cNvPr>
          <p:cNvSpPr/>
          <p:nvPr/>
        </p:nvSpPr>
        <p:spPr>
          <a:xfrm>
            <a:off x="1243938" y="1395100"/>
            <a:ext cx="327050" cy="1525515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/>
              <a:t>c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84A017DA-18E9-CA76-6496-A0C07124B8A1}"/>
              </a:ext>
            </a:extLst>
          </p:cNvPr>
          <p:cNvSpPr/>
          <p:nvPr/>
        </p:nvSpPr>
        <p:spPr>
          <a:xfrm>
            <a:off x="2091535" y="1352577"/>
            <a:ext cx="376609" cy="156803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7EB1D36-15FF-5C7B-2634-F738E500445B}"/>
              </a:ext>
            </a:extLst>
          </p:cNvPr>
          <p:cNvSpPr/>
          <p:nvPr/>
        </p:nvSpPr>
        <p:spPr>
          <a:xfrm>
            <a:off x="2489371" y="4911207"/>
            <a:ext cx="350987" cy="156803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C21501-634E-31A6-C1A0-64361EBEA961}"/>
              </a:ext>
            </a:extLst>
          </p:cNvPr>
          <p:cNvSpPr/>
          <p:nvPr/>
        </p:nvSpPr>
        <p:spPr>
          <a:xfrm>
            <a:off x="1566743" y="4943039"/>
            <a:ext cx="350987" cy="1568038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F5EFB7E-4C99-3E2B-C587-8CF6F322B100}"/>
              </a:ext>
            </a:extLst>
          </p:cNvPr>
          <p:cNvSpPr/>
          <p:nvPr/>
        </p:nvSpPr>
        <p:spPr>
          <a:xfrm>
            <a:off x="762898" y="7769221"/>
            <a:ext cx="350987" cy="510360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6A23246-C899-8725-FAE3-59555C8E2E10}"/>
              </a:ext>
            </a:extLst>
          </p:cNvPr>
          <p:cNvSpPr/>
          <p:nvPr/>
        </p:nvSpPr>
        <p:spPr>
          <a:xfrm>
            <a:off x="1860165" y="7756469"/>
            <a:ext cx="350987" cy="510360"/>
          </a:xfrm>
          <a:prstGeom prst="rect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2621055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1675</TotalTime>
  <Words>48</Words>
  <Application>Microsoft Macintosh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Alambert, Renata P</dc:creator>
  <cp:lastModifiedBy>Alambert, Renata P</cp:lastModifiedBy>
  <cp:revision>21</cp:revision>
  <dcterms:created xsi:type="dcterms:W3CDTF">2023-01-04T15:24:52Z</dcterms:created>
  <dcterms:modified xsi:type="dcterms:W3CDTF">2023-07-24T23:29:55Z</dcterms:modified>
</cp:coreProperties>
</file>