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408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457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283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2829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905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89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413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055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70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927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30519-E7BD-4BC3-9492-91410F62AB88}" type="datetimeFigureOut">
              <a:rPr lang="en-GB" smtClean="0"/>
              <a:t>20/10/2023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51AA0-DA23-4690-A302-65C19C4283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957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19"/>
          <p:cNvSpPr txBox="1"/>
          <p:nvPr/>
        </p:nvSpPr>
        <p:spPr>
          <a:xfrm>
            <a:off x="503425" y="5623025"/>
            <a:ext cx="7866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Figure 1—figure supplement 1—source data 2</a:t>
            </a:r>
            <a:r>
              <a:rPr lang="en-GB" sz="1000" dirty="0"/>
              <a:t>. Raw unedited images of Western blot of ADNP expression in U2OS cells following treatment with </a:t>
            </a:r>
            <a:r>
              <a:rPr lang="en-GB" sz="1000" dirty="0" err="1"/>
              <a:t>siADNP</a:t>
            </a:r>
            <a:r>
              <a:rPr lang="en-GB" sz="1000" dirty="0"/>
              <a:t> or a non-targeting (NT) siRNA (top) (Figure 1—figure supplement 1C). </a:t>
            </a:r>
            <a:r>
              <a:rPr lang="el-GR" sz="1000" dirty="0"/>
              <a:t>α</a:t>
            </a:r>
            <a:r>
              <a:rPr lang="en-GB" sz="1000" dirty="0"/>
              <a:t>Tubulin was used as a loading control (bottom). Molecular weight markers (M) are shown</a:t>
            </a:r>
            <a:r>
              <a:rPr lang="en-GB" sz="1000" b="1" dirty="0"/>
              <a:t>. </a:t>
            </a:r>
            <a:r>
              <a:rPr lang="en-GB" sz="1000" dirty="0"/>
              <a:t>The regions used for creating the final figure are boxed. Molecular weight marker sizes (</a:t>
            </a:r>
            <a:r>
              <a:rPr lang="en-GB" sz="1000" dirty="0" err="1"/>
              <a:t>kDa</a:t>
            </a:r>
            <a:r>
              <a:rPr lang="en-GB" sz="1000" dirty="0"/>
              <a:t>) are shown on the right.</a:t>
            </a:r>
            <a:endParaRPr lang="en-GB" sz="1000" u="sng" dirty="0"/>
          </a:p>
        </p:txBody>
      </p:sp>
      <p:sp>
        <p:nvSpPr>
          <p:cNvPr id="17" name="TextBox 57"/>
          <p:cNvSpPr txBox="1"/>
          <p:nvPr/>
        </p:nvSpPr>
        <p:spPr>
          <a:xfrm>
            <a:off x="2042902" y="1634833"/>
            <a:ext cx="6171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100" b="1" dirty="0"/>
              <a:t>α</a:t>
            </a:r>
            <a:r>
              <a:rPr lang="en-GB" sz="1100" b="1" dirty="0"/>
              <a:t>ADNP</a:t>
            </a:r>
          </a:p>
        </p:txBody>
      </p:sp>
      <p:sp>
        <p:nvSpPr>
          <p:cNvPr id="99" name="TextBox 57"/>
          <p:cNvSpPr txBox="1"/>
          <p:nvPr/>
        </p:nvSpPr>
        <p:spPr>
          <a:xfrm>
            <a:off x="2030295" y="2637990"/>
            <a:ext cx="6297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1100" b="1" dirty="0"/>
              <a:t>α</a:t>
            </a:r>
            <a:r>
              <a:rPr lang="en-GB" sz="1100" b="1" dirty="0" err="1"/>
              <a:t>Tublin</a:t>
            </a:r>
            <a:endParaRPr lang="en-GB" sz="11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308" y="1329571"/>
            <a:ext cx="3060192" cy="2164080"/>
          </a:xfrm>
          <a:prstGeom prst="rect">
            <a:avLst/>
          </a:prstGeom>
        </p:spPr>
      </p:pic>
      <p:cxnSp>
        <p:nvCxnSpPr>
          <p:cNvPr id="100" name="Straight Connector 99"/>
          <p:cNvCxnSpPr/>
          <p:nvPr/>
        </p:nvCxnSpPr>
        <p:spPr>
          <a:xfrm>
            <a:off x="5685693" y="1489654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5685693" y="1598272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5685693" y="1742359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685693" y="1883399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5685693" y="2210637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5685693" y="2523198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>
            <a:off x="5685693" y="2824783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85693" y="3149982"/>
            <a:ext cx="14121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5704124" y="1013559"/>
            <a:ext cx="3882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err="1"/>
              <a:t>kDa</a:t>
            </a:r>
            <a:endParaRPr lang="en-GB" sz="1000" b="1" dirty="0"/>
          </a:p>
        </p:txBody>
      </p:sp>
      <p:sp>
        <p:nvSpPr>
          <p:cNvPr id="109" name="TextBox 108"/>
          <p:cNvSpPr txBox="1"/>
          <p:nvPr/>
        </p:nvSpPr>
        <p:spPr>
          <a:xfrm>
            <a:off x="5770296" y="137944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300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770296" y="1482239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250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770296" y="2415476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70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5770296" y="1626326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180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770296" y="1775677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130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770296" y="2102915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100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770296" y="2717061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50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770296" y="3042260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/>
              <a:t>40</a:t>
            </a:r>
          </a:p>
        </p:txBody>
      </p:sp>
      <p:sp>
        <p:nvSpPr>
          <p:cNvPr id="117" name="TextBox 12"/>
          <p:cNvSpPr txBox="1">
            <a:spLocks noChangeAspect="1"/>
          </p:cNvSpPr>
          <p:nvPr/>
        </p:nvSpPr>
        <p:spPr>
          <a:xfrm rot="18000000">
            <a:off x="2611399" y="961141"/>
            <a:ext cx="639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8" name="TextBox 15"/>
          <p:cNvSpPr txBox="1">
            <a:spLocks noChangeAspect="1"/>
          </p:cNvSpPr>
          <p:nvPr/>
        </p:nvSpPr>
        <p:spPr>
          <a:xfrm rot="18000000">
            <a:off x="3560772" y="965995"/>
            <a:ext cx="639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TextBox 17"/>
          <p:cNvSpPr txBox="1">
            <a:spLocks noChangeAspect="1"/>
          </p:cNvSpPr>
          <p:nvPr/>
        </p:nvSpPr>
        <p:spPr>
          <a:xfrm rot="18000000">
            <a:off x="4510145" y="972118"/>
            <a:ext cx="63994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4"/>
          <p:cNvSpPr txBox="1">
            <a:spLocks noChangeAspect="1"/>
          </p:cNvSpPr>
          <p:nvPr/>
        </p:nvSpPr>
        <p:spPr>
          <a:xfrm rot="18000000">
            <a:off x="2945800" y="887154"/>
            <a:ext cx="7602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siADNP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1" name="TextBox 16"/>
          <p:cNvSpPr txBox="1">
            <a:spLocks noChangeAspect="1"/>
          </p:cNvSpPr>
          <p:nvPr/>
        </p:nvSpPr>
        <p:spPr>
          <a:xfrm rot="18000000">
            <a:off x="3932809" y="903819"/>
            <a:ext cx="7348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siADNP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18"/>
          <p:cNvSpPr txBox="1">
            <a:spLocks noChangeAspect="1"/>
          </p:cNvSpPr>
          <p:nvPr/>
        </p:nvSpPr>
        <p:spPr>
          <a:xfrm rot="18000000">
            <a:off x="4878161" y="912104"/>
            <a:ext cx="7262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siADNP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3406763" y="1149571"/>
            <a:ext cx="301686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100" dirty="0"/>
          </a:p>
        </p:txBody>
      </p:sp>
      <p:sp>
        <p:nvSpPr>
          <p:cNvPr id="124" name="Rectangle 123"/>
          <p:cNvSpPr/>
          <p:nvPr/>
        </p:nvSpPr>
        <p:spPr>
          <a:xfrm>
            <a:off x="4356136" y="1149571"/>
            <a:ext cx="301686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100" dirty="0"/>
          </a:p>
        </p:txBody>
      </p:sp>
      <p:sp>
        <p:nvSpPr>
          <p:cNvPr id="125" name="Rectangle 124"/>
          <p:cNvSpPr/>
          <p:nvPr/>
        </p:nvSpPr>
        <p:spPr>
          <a:xfrm>
            <a:off x="5305510" y="1102923"/>
            <a:ext cx="301686" cy="26161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1100" dirty="0"/>
          </a:p>
        </p:txBody>
      </p:sp>
      <p:sp>
        <p:nvSpPr>
          <p:cNvPr id="126" name="TextBox 20"/>
          <p:cNvSpPr txBox="1"/>
          <p:nvPr/>
        </p:nvSpPr>
        <p:spPr>
          <a:xfrm>
            <a:off x="2815101" y="3541392"/>
            <a:ext cx="4326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Exp1</a:t>
            </a:r>
          </a:p>
        </p:txBody>
      </p:sp>
      <p:sp>
        <p:nvSpPr>
          <p:cNvPr id="127" name="TextBox 21"/>
          <p:cNvSpPr txBox="1"/>
          <p:nvPr/>
        </p:nvSpPr>
        <p:spPr>
          <a:xfrm>
            <a:off x="3803627" y="3541392"/>
            <a:ext cx="4706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Exp2</a:t>
            </a:r>
          </a:p>
        </p:txBody>
      </p:sp>
      <p:sp>
        <p:nvSpPr>
          <p:cNvPr id="128" name="TextBox 22"/>
          <p:cNvSpPr txBox="1"/>
          <p:nvPr/>
        </p:nvSpPr>
        <p:spPr>
          <a:xfrm>
            <a:off x="4830116" y="3541392"/>
            <a:ext cx="4471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Exp3</a:t>
            </a:r>
          </a:p>
        </p:txBody>
      </p:sp>
      <p:sp>
        <p:nvSpPr>
          <p:cNvPr id="129" name="TextBox 12"/>
          <p:cNvSpPr txBox="1">
            <a:spLocks noChangeAspect="1"/>
          </p:cNvSpPr>
          <p:nvPr/>
        </p:nvSpPr>
        <p:spPr>
          <a:xfrm rot="18000000">
            <a:off x="9713277" y="5085777"/>
            <a:ext cx="639942" cy="12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15"/>
          <p:cNvSpPr txBox="1">
            <a:spLocks noChangeAspect="1"/>
          </p:cNvSpPr>
          <p:nvPr/>
        </p:nvSpPr>
        <p:spPr>
          <a:xfrm rot="18000000">
            <a:off x="10253762" y="5090631"/>
            <a:ext cx="639942" cy="12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7"/>
          <p:cNvSpPr txBox="1">
            <a:spLocks noChangeAspect="1"/>
          </p:cNvSpPr>
          <p:nvPr/>
        </p:nvSpPr>
        <p:spPr>
          <a:xfrm rot="18000000">
            <a:off x="10830207" y="5096754"/>
            <a:ext cx="639942" cy="12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siNT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2" name="Picture 13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184"/>
          <a:stretch/>
        </p:blipFill>
        <p:spPr>
          <a:xfrm>
            <a:off x="9871389" y="5388247"/>
            <a:ext cx="1709818" cy="4181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3" name="TextBox 13"/>
          <p:cNvSpPr txBox="1"/>
          <p:nvPr/>
        </p:nvSpPr>
        <p:spPr>
          <a:xfrm>
            <a:off x="9425935" y="5388247"/>
            <a:ext cx="628986" cy="12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7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ADNP</a:t>
            </a:r>
          </a:p>
        </p:txBody>
      </p:sp>
      <p:sp>
        <p:nvSpPr>
          <p:cNvPr id="134" name="TextBox 14"/>
          <p:cNvSpPr txBox="1">
            <a:spLocks noChangeAspect="1"/>
          </p:cNvSpPr>
          <p:nvPr/>
        </p:nvSpPr>
        <p:spPr>
          <a:xfrm rot="18000000">
            <a:off x="9961794" y="5040164"/>
            <a:ext cx="6047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siADNP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5" name="TextBox 16"/>
          <p:cNvSpPr txBox="1">
            <a:spLocks noChangeAspect="1"/>
          </p:cNvSpPr>
          <p:nvPr/>
        </p:nvSpPr>
        <p:spPr>
          <a:xfrm rot="18000000">
            <a:off x="10542179" y="5082441"/>
            <a:ext cx="52014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siADNP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TextBox 18"/>
          <p:cNvSpPr txBox="1">
            <a:spLocks noChangeAspect="1"/>
          </p:cNvSpPr>
          <p:nvPr/>
        </p:nvSpPr>
        <p:spPr>
          <a:xfrm rot="18000000">
            <a:off x="11062699" y="5045649"/>
            <a:ext cx="6156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 err="1">
                <a:latin typeface="Arial" panose="020B0604020202020204" pitchFamily="34" charset="0"/>
                <a:cs typeface="Arial" panose="020B0604020202020204" pitchFamily="34" charset="0"/>
              </a:rPr>
              <a:t>siADNP</a:t>
            </a:r>
            <a:endParaRPr lang="en-GB" sz="7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TextBox 19"/>
          <p:cNvSpPr txBox="1"/>
          <p:nvPr/>
        </p:nvSpPr>
        <p:spPr>
          <a:xfrm>
            <a:off x="9380462" y="5935291"/>
            <a:ext cx="628986" cy="122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sz="700" b="1" dirty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Tubulin</a:t>
            </a:r>
          </a:p>
        </p:txBody>
      </p:sp>
      <p:sp>
        <p:nvSpPr>
          <p:cNvPr id="138" name="TextBox 20"/>
          <p:cNvSpPr txBox="1"/>
          <p:nvPr/>
        </p:nvSpPr>
        <p:spPr>
          <a:xfrm>
            <a:off x="9918506" y="6314016"/>
            <a:ext cx="4326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Exp1</a:t>
            </a:r>
          </a:p>
        </p:txBody>
      </p:sp>
      <p:sp>
        <p:nvSpPr>
          <p:cNvPr id="139" name="TextBox 21"/>
          <p:cNvSpPr txBox="1"/>
          <p:nvPr/>
        </p:nvSpPr>
        <p:spPr>
          <a:xfrm>
            <a:off x="10460909" y="6314016"/>
            <a:ext cx="4706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Exp2</a:t>
            </a:r>
          </a:p>
        </p:txBody>
      </p:sp>
      <p:sp>
        <p:nvSpPr>
          <p:cNvPr id="140" name="TextBox 22"/>
          <p:cNvSpPr txBox="1"/>
          <p:nvPr/>
        </p:nvSpPr>
        <p:spPr>
          <a:xfrm>
            <a:off x="11043278" y="6314016"/>
            <a:ext cx="44718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700" b="1" dirty="0">
                <a:latin typeface="Arial" panose="020B0604020202020204" pitchFamily="34" charset="0"/>
                <a:cs typeface="Arial" panose="020B0604020202020204" pitchFamily="34" charset="0"/>
              </a:rPr>
              <a:t>Exp3</a:t>
            </a:r>
          </a:p>
        </p:txBody>
      </p:sp>
      <p:sp>
        <p:nvSpPr>
          <p:cNvPr id="141" name="Rectangle 140"/>
          <p:cNvSpPr>
            <a:spLocks noChangeAspect="1" noChangeArrowheads="1"/>
          </p:cNvSpPr>
          <p:nvPr/>
        </p:nvSpPr>
        <p:spPr bwMode="auto">
          <a:xfrm>
            <a:off x="9578422" y="4891546"/>
            <a:ext cx="102592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</a:t>
            </a:r>
            <a:endParaRPr lang="en-GB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141"/>
          <p:cNvSpPr/>
          <p:nvPr/>
        </p:nvSpPr>
        <p:spPr>
          <a:xfrm>
            <a:off x="10253623" y="5204460"/>
            <a:ext cx="26962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dirty="0"/>
          </a:p>
        </p:txBody>
      </p:sp>
      <p:sp>
        <p:nvSpPr>
          <p:cNvPr id="143" name="Rectangle 142"/>
          <p:cNvSpPr/>
          <p:nvPr/>
        </p:nvSpPr>
        <p:spPr>
          <a:xfrm>
            <a:off x="10811627" y="5204460"/>
            <a:ext cx="26962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dirty="0"/>
          </a:p>
        </p:txBody>
      </p:sp>
      <p:sp>
        <p:nvSpPr>
          <p:cNvPr id="144" name="Rectangle 143"/>
          <p:cNvSpPr/>
          <p:nvPr/>
        </p:nvSpPr>
        <p:spPr>
          <a:xfrm>
            <a:off x="11353402" y="5204460"/>
            <a:ext cx="269626" cy="21544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dirty="0"/>
          </a:p>
        </p:txBody>
      </p:sp>
      <p:cxnSp>
        <p:nvCxnSpPr>
          <p:cNvPr id="145" name="Straight Arrow Connector 144"/>
          <p:cNvCxnSpPr/>
          <p:nvPr/>
        </p:nvCxnSpPr>
        <p:spPr>
          <a:xfrm>
            <a:off x="9719407" y="5623025"/>
            <a:ext cx="13463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Arrow Connector 145"/>
          <p:cNvCxnSpPr/>
          <p:nvPr/>
        </p:nvCxnSpPr>
        <p:spPr>
          <a:xfrm>
            <a:off x="9723598" y="6198704"/>
            <a:ext cx="134635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7" name="Picture 14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81" b="12754"/>
          <a:stretch/>
        </p:blipFill>
        <p:spPr>
          <a:xfrm>
            <a:off x="9865578" y="5856874"/>
            <a:ext cx="1709818" cy="4757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9243753" y="4828334"/>
            <a:ext cx="2585258" cy="186341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Rectangle 147"/>
          <p:cNvSpPr/>
          <p:nvPr/>
        </p:nvSpPr>
        <p:spPr>
          <a:xfrm>
            <a:off x="2642307" y="2175999"/>
            <a:ext cx="2975589" cy="756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Rectangle 148"/>
          <p:cNvSpPr/>
          <p:nvPr/>
        </p:nvSpPr>
        <p:spPr>
          <a:xfrm>
            <a:off x="2642307" y="1355795"/>
            <a:ext cx="2975589" cy="7565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7706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659</TotalTime>
  <Words>137</Words>
  <Application>Microsoft Macintosh PowerPoint</Application>
  <PresentationFormat>Widescreen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Zongling Ji</dc:creator>
  <cp:lastModifiedBy>James Gilbert</cp:lastModifiedBy>
  <cp:revision>111</cp:revision>
  <dcterms:created xsi:type="dcterms:W3CDTF">2023-06-22T12:27:32Z</dcterms:created>
  <dcterms:modified xsi:type="dcterms:W3CDTF">2023-10-20T11:07:31Z</dcterms:modified>
</cp:coreProperties>
</file>