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39B9-680B-4E48-9B29-90DEDD2BEC02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E5CAA-7FA4-477F-AF6D-0E5A7682AA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7129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39B9-680B-4E48-9B29-90DEDD2BEC02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E5CAA-7FA4-477F-AF6D-0E5A7682AA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52560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39B9-680B-4E48-9B29-90DEDD2BEC02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E5CAA-7FA4-477F-AF6D-0E5A7682AA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1551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39B9-680B-4E48-9B29-90DEDD2BEC02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E5CAA-7FA4-477F-AF6D-0E5A7682AA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8169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39B9-680B-4E48-9B29-90DEDD2BEC02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E5CAA-7FA4-477F-AF6D-0E5A7682AA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1213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39B9-680B-4E48-9B29-90DEDD2BEC02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E5CAA-7FA4-477F-AF6D-0E5A7682AA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2726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39B9-680B-4E48-9B29-90DEDD2BEC02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E5CAA-7FA4-477F-AF6D-0E5A7682AA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8396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39B9-680B-4E48-9B29-90DEDD2BEC02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E5CAA-7FA4-477F-AF6D-0E5A7682AA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1649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39B9-680B-4E48-9B29-90DEDD2BEC02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E5CAA-7FA4-477F-AF6D-0E5A7682AA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837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39B9-680B-4E48-9B29-90DEDD2BEC02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E5CAA-7FA4-477F-AF6D-0E5A7682AA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073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739B9-680B-4E48-9B29-90DEDD2BEC02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E5CAA-7FA4-477F-AF6D-0E5A7682AA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1610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F739B9-680B-4E48-9B29-90DEDD2BEC02}" type="datetimeFigureOut">
              <a:rPr lang="en-GB" smtClean="0"/>
              <a:t>01/08/2023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9E5CAA-7FA4-477F-AF6D-0E5A7682AA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416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white paper with black ink marks&#10;&#10;Description automatically generated">
            <a:extLst>
              <a:ext uri="{FF2B5EF4-FFF2-40B4-BE49-F238E27FC236}">
                <a16:creationId xmlns:a16="http://schemas.microsoft.com/office/drawing/2014/main" xmlns="" id="{B62AF386-0110-90F6-E2CB-84BE8A5F61D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1051" y="3541853"/>
            <a:ext cx="3009900" cy="2546431"/>
          </a:xfrm>
          <a:prstGeom prst="rect">
            <a:avLst/>
          </a:prstGeom>
        </p:spPr>
      </p:pic>
      <p:pic>
        <p:nvPicPr>
          <p:cNvPr id="6" name="Picture 5" descr="Several strips of paper with black and white lines&#10;&#10;Description automatically generated">
            <a:extLst>
              <a:ext uri="{FF2B5EF4-FFF2-40B4-BE49-F238E27FC236}">
                <a16:creationId xmlns:a16="http://schemas.microsoft.com/office/drawing/2014/main" xmlns="" id="{FC3A610C-B32A-6F90-D7C2-0CCDD672A7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1050" y="1365250"/>
            <a:ext cx="3009900" cy="2063750"/>
          </a:xfrm>
          <a:prstGeom prst="rect">
            <a:avLst/>
          </a:prstGeom>
        </p:spPr>
      </p:pic>
      <p:sp>
        <p:nvSpPr>
          <p:cNvPr id="8" name="Right Bracket 7">
            <a:extLst>
              <a:ext uri="{FF2B5EF4-FFF2-40B4-BE49-F238E27FC236}">
                <a16:creationId xmlns:a16="http://schemas.microsoft.com/office/drawing/2014/main" xmlns="" id="{0C2A73CE-5EA0-1F27-B8A4-5BBBE5CCF80F}"/>
              </a:ext>
            </a:extLst>
          </p:cNvPr>
          <p:cNvSpPr/>
          <p:nvPr/>
        </p:nvSpPr>
        <p:spPr>
          <a:xfrm rot="5400000">
            <a:off x="5913695" y="4524734"/>
            <a:ext cx="103571" cy="1055831"/>
          </a:xfrm>
          <a:prstGeom prst="rightBracket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ight Bracket 8">
            <a:extLst>
              <a:ext uri="{FF2B5EF4-FFF2-40B4-BE49-F238E27FC236}">
                <a16:creationId xmlns:a16="http://schemas.microsoft.com/office/drawing/2014/main" xmlns="" id="{D6EA768B-AB71-5ED0-1355-0C8712EDF4B0}"/>
              </a:ext>
            </a:extLst>
          </p:cNvPr>
          <p:cNvSpPr/>
          <p:nvPr/>
        </p:nvSpPr>
        <p:spPr>
          <a:xfrm rot="5400000">
            <a:off x="5429487" y="2535818"/>
            <a:ext cx="103571" cy="1055831"/>
          </a:xfrm>
          <a:prstGeom prst="rightBracket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A145018-8993-EC08-7E8A-6E063C26728C}"/>
              </a:ext>
            </a:extLst>
          </p:cNvPr>
          <p:cNvSpPr txBox="1"/>
          <p:nvPr/>
        </p:nvSpPr>
        <p:spPr>
          <a:xfrm>
            <a:off x="8455286" y="4740988"/>
            <a:ext cx="774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026AE4C7-F1D3-E6AD-3E4D-A440798B6512}"/>
              </a:ext>
            </a:extLst>
          </p:cNvPr>
          <p:cNvSpPr txBox="1"/>
          <p:nvPr/>
        </p:nvSpPr>
        <p:spPr>
          <a:xfrm>
            <a:off x="8283725" y="2821520"/>
            <a:ext cx="1579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Elg1-9MYC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F70E8CA-FD5C-9A9C-F4E7-A6A939A05B97}"/>
              </a:ext>
            </a:extLst>
          </p:cNvPr>
          <p:cNvSpPr txBox="1"/>
          <p:nvPr/>
        </p:nvSpPr>
        <p:spPr>
          <a:xfrm>
            <a:off x="0" y="0"/>
            <a:ext cx="3373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4 Supplementary 1 _Source Data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D0AEAE0A-4E4C-3EDA-B3D4-F3399AF3D80E}"/>
              </a:ext>
            </a:extLst>
          </p:cNvPr>
          <p:cNvSpPr txBox="1"/>
          <p:nvPr/>
        </p:nvSpPr>
        <p:spPr>
          <a:xfrm>
            <a:off x="7462345" y="2869326"/>
            <a:ext cx="9473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104kDa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BB9E5A8-6DF4-4AAF-17DD-70DB660CF936}"/>
              </a:ext>
            </a:extLst>
          </p:cNvPr>
          <p:cNvSpPr txBox="1"/>
          <p:nvPr/>
        </p:nvSpPr>
        <p:spPr>
          <a:xfrm>
            <a:off x="7520153" y="4776949"/>
            <a:ext cx="9473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41kDa</a:t>
            </a:r>
          </a:p>
        </p:txBody>
      </p:sp>
    </p:spTree>
    <p:extLst>
      <p:ext uri="{BB962C8B-B14F-4D97-AF65-F5344CB8AC3E}">
        <p14:creationId xmlns:p14="http://schemas.microsoft.com/office/powerpoint/2010/main" val="15183058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Kate Armal</dc:creator>
  <cp:lastModifiedBy>Kate Armal</cp:lastModifiedBy>
  <cp:revision>2</cp:revision>
  <dcterms:created xsi:type="dcterms:W3CDTF">2023-08-01T06:40:42Z</dcterms:created>
  <dcterms:modified xsi:type="dcterms:W3CDTF">2023-08-01T06:42:34Z</dcterms:modified>
</cp:coreProperties>
</file>