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025" autoAdjust="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25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5678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39918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0057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99926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62681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7062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33829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90492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8285932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5159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723822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7B798-889F-4B1D-8AF8-51EAF7A91DBF}" type="datetimeFigureOut">
              <a:rPr lang="he-IL" smtClean="0"/>
              <a:t>כ"ג/תמוז/תשפ"ג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BEB44-D3BB-4223-BFF2-EAF038C8348E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5178393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paper with black ink marks&#10;&#10;Description automatically generated">
            <a:extLst>
              <a:ext uri="{FF2B5EF4-FFF2-40B4-BE49-F238E27FC236}">
                <a16:creationId xmlns:a16="http://schemas.microsoft.com/office/drawing/2014/main" xmlns="" id="{B62AF386-0110-90F6-E2CB-84BE8A5F61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1" y="3541853"/>
            <a:ext cx="3009900" cy="2546431"/>
          </a:xfrm>
          <a:prstGeom prst="rect">
            <a:avLst/>
          </a:prstGeom>
        </p:spPr>
      </p:pic>
      <p:pic>
        <p:nvPicPr>
          <p:cNvPr id="6" name="Picture 5" descr="Several strips of paper with black and white lines&#10;&#10;Description automatically generated">
            <a:extLst>
              <a:ext uri="{FF2B5EF4-FFF2-40B4-BE49-F238E27FC236}">
                <a16:creationId xmlns:a16="http://schemas.microsoft.com/office/drawing/2014/main" xmlns="" id="{FC3A610C-B32A-6F90-D7C2-0CCDD672A7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0" y="1365250"/>
            <a:ext cx="3009900" cy="2063750"/>
          </a:xfrm>
          <a:prstGeom prst="rect">
            <a:avLst/>
          </a:prstGeom>
        </p:spPr>
      </p:pic>
      <p:sp>
        <p:nvSpPr>
          <p:cNvPr id="8" name="Right Bracket 7">
            <a:extLst>
              <a:ext uri="{FF2B5EF4-FFF2-40B4-BE49-F238E27FC236}">
                <a16:creationId xmlns:a16="http://schemas.microsoft.com/office/drawing/2014/main" xmlns="" id="{0C2A73CE-5EA0-1F27-B8A4-5BBBE5CCF80F}"/>
              </a:ext>
            </a:extLst>
          </p:cNvPr>
          <p:cNvSpPr/>
          <p:nvPr/>
        </p:nvSpPr>
        <p:spPr>
          <a:xfrm rot="5400000">
            <a:off x="5913695" y="4524734"/>
            <a:ext cx="103571" cy="1055831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xmlns="" id="{D6EA768B-AB71-5ED0-1355-0C8712EDF4B0}"/>
              </a:ext>
            </a:extLst>
          </p:cNvPr>
          <p:cNvSpPr/>
          <p:nvPr/>
        </p:nvSpPr>
        <p:spPr>
          <a:xfrm rot="5400000">
            <a:off x="5429487" y="2535818"/>
            <a:ext cx="103571" cy="1055831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A145018-8993-EC08-7E8A-6E063C26728C}"/>
              </a:ext>
            </a:extLst>
          </p:cNvPr>
          <p:cNvSpPr txBox="1"/>
          <p:nvPr/>
        </p:nvSpPr>
        <p:spPr>
          <a:xfrm>
            <a:off x="7635481" y="4740988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26AE4C7-F1D3-E6AD-3E4D-A440798B6512}"/>
              </a:ext>
            </a:extLst>
          </p:cNvPr>
          <p:cNvSpPr txBox="1"/>
          <p:nvPr/>
        </p:nvSpPr>
        <p:spPr>
          <a:xfrm>
            <a:off x="7579535" y="2821520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Elg1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F70E8CA-FD5C-9A9C-F4E7-A6A939A05B97}"/>
              </a:ext>
            </a:extLst>
          </p:cNvPr>
          <p:cNvSpPr txBox="1"/>
          <p:nvPr/>
        </p:nvSpPr>
        <p:spPr>
          <a:xfrm>
            <a:off x="0" y="0"/>
            <a:ext cx="311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4 Suppl1 Annotated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8177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>Tel Aviv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MartinK19</dc:creator>
  <cp:lastModifiedBy>MartinK19</cp:lastModifiedBy>
  <cp:revision>1</cp:revision>
  <dcterms:created xsi:type="dcterms:W3CDTF">2023-07-12T11:38:55Z</dcterms:created>
  <dcterms:modified xsi:type="dcterms:W3CDTF">2023-07-12T11:39:20Z</dcterms:modified>
</cp:coreProperties>
</file>