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025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25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727E-8422-4B82-A461-5F54A4664AA4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8702-BB98-4D6B-82AD-ED806F590E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44966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727E-8422-4B82-A461-5F54A4664AA4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8702-BB98-4D6B-82AD-ED806F590E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67817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727E-8422-4B82-A461-5F54A4664AA4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8702-BB98-4D6B-82AD-ED806F590E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3963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727E-8422-4B82-A461-5F54A4664AA4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8702-BB98-4D6B-82AD-ED806F590E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90445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727E-8422-4B82-A461-5F54A4664AA4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8702-BB98-4D6B-82AD-ED806F590E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44580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727E-8422-4B82-A461-5F54A4664AA4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8702-BB98-4D6B-82AD-ED806F590E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69481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727E-8422-4B82-A461-5F54A4664AA4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8702-BB98-4D6B-82AD-ED806F590E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92195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727E-8422-4B82-A461-5F54A4664AA4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8702-BB98-4D6B-82AD-ED806F590E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27463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727E-8422-4B82-A461-5F54A4664AA4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8702-BB98-4D6B-82AD-ED806F590E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56601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727E-8422-4B82-A461-5F54A4664AA4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8702-BB98-4D6B-82AD-ED806F590E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22909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9727E-8422-4B82-A461-5F54A4664AA4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8702-BB98-4D6B-82AD-ED806F590E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70123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9727E-8422-4B82-A461-5F54A4664AA4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88702-BB98-4D6B-82AD-ED806F590E4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76274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paper with black lines&#10;&#10;Description automatically generated">
            <a:extLst>
              <a:ext uri="{FF2B5EF4-FFF2-40B4-BE49-F238E27FC236}">
                <a16:creationId xmlns:a16="http://schemas.microsoft.com/office/drawing/2014/main" xmlns="" id="{D7F7A599-04A2-FA31-4BDA-DBB53E8C25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806" y="5162311"/>
            <a:ext cx="3091900" cy="1701478"/>
          </a:xfrm>
          <a:prstGeom prst="rect">
            <a:avLst/>
          </a:prstGeom>
        </p:spPr>
      </p:pic>
      <p:pic>
        <p:nvPicPr>
          <p:cNvPr id="6" name="Picture 5" descr="A white plastic strips with black dots&#10;&#10;Description automatically generated">
            <a:extLst>
              <a:ext uri="{FF2B5EF4-FFF2-40B4-BE49-F238E27FC236}">
                <a16:creationId xmlns:a16="http://schemas.microsoft.com/office/drawing/2014/main" xmlns="" id="{0DB197FE-DDD4-2963-539F-47F4D4ECA0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806" y="3449264"/>
            <a:ext cx="3091901" cy="1701478"/>
          </a:xfrm>
          <a:prstGeom prst="rect">
            <a:avLst/>
          </a:prstGeom>
        </p:spPr>
      </p:pic>
      <p:pic>
        <p:nvPicPr>
          <p:cNvPr id="8" name="Picture 7" descr="A white tape with black lines&#10;&#10;Description automatically generated">
            <a:extLst>
              <a:ext uri="{FF2B5EF4-FFF2-40B4-BE49-F238E27FC236}">
                <a16:creationId xmlns:a16="http://schemas.microsoft.com/office/drawing/2014/main" xmlns="" id="{88494D33-D9AA-C05E-3BE9-749D734BD1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806" y="1643608"/>
            <a:ext cx="3091900" cy="1828801"/>
          </a:xfrm>
          <a:prstGeom prst="rect">
            <a:avLst/>
          </a:prstGeom>
        </p:spPr>
      </p:pic>
      <p:pic>
        <p:nvPicPr>
          <p:cNvPr id="10" name="Picture 9" descr="A white paper with black lines&#10;&#10;Description automatically generated">
            <a:extLst>
              <a:ext uri="{FF2B5EF4-FFF2-40B4-BE49-F238E27FC236}">
                <a16:creationId xmlns:a16="http://schemas.microsoft.com/office/drawing/2014/main" xmlns="" id="{A36FDD7B-3F94-43EB-07B5-068774E9F7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805" y="0"/>
            <a:ext cx="3091901" cy="18288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DF46E50-9575-8BFA-5F47-160A3049DC49}"/>
              </a:ext>
            </a:extLst>
          </p:cNvPr>
          <p:cNvSpPr txBox="1"/>
          <p:nvPr/>
        </p:nvSpPr>
        <p:spPr>
          <a:xfrm>
            <a:off x="7103046" y="5713262"/>
            <a:ext cx="774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A6F1E3A-C8E3-1EBA-646B-102CF0FC7C2D}"/>
              </a:ext>
            </a:extLst>
          </p:cNvPr>
          <p:cNvSpPr txBox="1"/>
          <p:nvPr/>
        </p:nvSpPr>
        <p:spPr>
          <a:xfrm>
            <a:off x="7093396" y="552882"/>
            <a:ext cx="774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Elg1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C30055B-F980-0BB4-3B27-9913B8724F21}"/>
              </a:ext>
            </a:extLst>
          </p:cNvPr>
          <p:cNvSpPr txBox="1"/>
          <p:nvPr/>
        </p:nvSpPr>
        <p:spPr>
          <a:xfrm>
            <a:off x="7095325" y="2302589"/>
            <a:ext cx="879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Stn1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75A5A80-90FE-A6CB-68A9-B89E6965ADDC}"/>
              </a:ext>
            </a:extLst>
          </p:cNvPr>
          <p:cNvSpPr txBox="1"/>
          <p:nvPr/>
        </p:nvSpPr>
        <p:spPr>
          <a:xfrm>
            <a:off x="7097253" y="3832373"/>
            <a:ext cx="879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Pol30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2FAF79F-90B4-3EAF-2CAF-EF64C88298E7}"/>
              </a:ext>
            </a:extLst>
          </p:cNvPr>
          <p:cNvSpPr txBox="1"/>
          <p:nvPr/>
        </p:nvSpPr>
        <p:spPr>
          <a:xfrm>
            <a:off x="125178" y="93885"/>
            <a:ext cx="3227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en-US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1 annotated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583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Tel Aviv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MartinK19</dc:creator>
  <cp:lastModifiedBy>MartinK19</cp:lastModifiedBy>
  <cp:revision>1</cp:revision>
  <dcterms:created xsi:type="dcterms:W3CDTF">2023-07-12T11:41:52Z</dcterms:created>
  <dcterms:modified xsi:type="dcterms:W3CDTF">2023-07-12T11:42:39Z</dcterms:modified>
</cp:coreProperties>
</file>