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409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6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316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4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980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756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732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017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984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640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637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7D02B-2D10-4DAA-91B4-19CC4666BC41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3894D-FDDC-4F45-AB60-59B9F31BFA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169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paper with black lines&#10;&#10;Description automatically generated">
            <a:extLst>
              <a:ext uri="{FF2B5EF4-FFF2-40B4-BE49-F238E27FC236}">
                <a16:creationId xmlns:a16="http://schemas.microsoft.com/office/drawing/2014/main" xmlns="" id="{D7F7A599-04A2-FA31-4BDA-DBB53E8C25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6" y="5162311"/>
            <a:ext cx="3091900" cy="1701478"/>
          </a:xfrm>
          <a:prstGeom prst="rect">
            <a:avLst/>
          </a:prstGeom>
        </p:spPr>
      </p:pic>
      <p:pic>
        <p:nvPicPr>
          <p:cNvPr id="6" name="Picture 5" descr="A white plastic strips with black dots&#10;&#10;Description automatically generated">
            <a:extLst>
              <a:ext uri="{FF2B5EF4-FFF2-40B4-BE49-F238E27FC236}">
                <a16:creationId xmlns:a16="http://schemas.microsoft.com/office/drawing/2014/main" xmlns="" id="{0DB197FE-DDD4-2963-539F-47F4D4ECA0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6" y="3449264"/>
            <a:ext cx="3091901" cy="1701478"/>
          </a:xfrm>
          <a:prstGeom prst="rect">
            <a:avLst/>
          </a:prstGeom>
        </p:spPr>
      </p:pic>
      <p:pic>
        <p:nvPicPr>
          <p:cNvPr id="8" name="Picture 7" descr="A white tape with black lines&#10;&#10;Description automatically generated">
            <a:extLst>
              <a:ext uri="{FF2B5EF4-FFF2-40B4-BE49-F238E27FC236}">
                <a16:creationId xmlns:a16="http://schemas.microsoft.com/office/drawing/2014/main" xmlns="" id="{88494D33-D9AA-C05E-3BE9-749D734BD1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6" y="1643608"/>
            <a:ext cx="3091900" cy="1828801"/>
          </a:xfrm>
          <a:prstGeom prst="rect">
            <a:avLst/>
          </a:prstGeom>
        </p:spPr>
      </p:pic>
      <p:pic>
        <p:nvPicPr>
          <p:cNvPr id="10" name="Picture 9" descr="A white paper with black lines&#10;&#10;Description automatically generated">
            <a:extLst>
              <a:ext uri="{FF2B5EF4-FFF2-40B4-BE49-F238E27FC236}">
                <a16:creationId xmlns:a16="http://schemas.microsoft.com/office/drawing/2014/main" xmlns="" id="{A36FDD7B-3F94-43EB-07B5-068774E9F7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805" y="0"/>
            <a:ext cx="3091901" cy="18288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1DF46E50-9575-8BFA-5F47-160A3049DC49}"/>
              </a:ext>
            </a:extLst>
          </p:cNvPr>
          <p:cNvSpPr txBox="1"/>
          <p:nvPr/>
        </p:nvSpPr>
        <p:spPr>
          <a:xfrm>
            <a:off x="7786217" y="5744792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A6F1E3A-C8E3-1EBA-646B-102CF0FC7C2D}"/>
              </a:ext>
            </a:extLst>
          </p:cNvPr>
          <p:cNvSpPr txBox="1"/>
          <p:nvPr/>
        </p:nvSpPr>
        <p:spPr>
          <a:xfrm>
            <a:off x="7776567" y="552882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Elg1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EC30055B-F980-0BB4-3B27-9913B8724F21}"/>
              </a:ext>
            </a:extLst>
          </p:cNvPr>
          <p:cNvSpPr txBox="1"/>
          <p:nvPr/>
        </p:nvSpPr>
        <p:spPr>
          <a:xfrm>
            <a:off x="7778496" y="2302589"/>
            <a:ext cx="87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Stn1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75A5A80-90FE-A6CB-68A9-B89E6965ADDC}"/>
              </a:ext>
            </a:extLst>
          </p:cNvPr>
          <p:cNvSpPr txBox="1"/>
          <p:nvPr/>
        </p:nvSpPr>
        <p:spPr>
          <a:xfrm>
            <a:off x="7780424" y="3832373"/>
            <a:ext cx="87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2FAF79F-90B4-3EAF-2CAF-EF64C88298E7}"/>
              </a:ext>
            </a:extLst>
          </p:cNvPr>
          <p:cNvSpPr txBox="1"/>
          <p:nvPr/>
        </p:nvSpPr>
        <p:spPr>
          <a:xfrm>
            <a:off x="45872" y="10758"/>
            <a:ext cx="32272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5 Supplementary 1 _Source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799D4B4-77BA-C87C-79F9-F5E0152A5D42}"/>
              </a:ext>
            </a:extLst>
          </p:cNvPr>
          <p:cNvSpPr txBox="1"/>
          <p:nvPr/>
        </p:nvSpPr>
        <p:spPr>
          <a:xfrm>
            <a:off x="7120763" y="604346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93kDa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40D890E-B425-CEFE-2F1A-D20DD38199DF}"/>
              </a:ext>
            </a:extLst>
          </p:cNvPr>
          <p:cNvSpPr txBox="1"/>
          <p:nvPr/>
        </p:nvSpPr>
        <p:spPr>
          <a:xfrm>
            <a:off x="7094492" y="235431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66kDa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C488835-CB9E-B584-3BE7-FF14E7344363}"/>
              </a:ext>
            </a:extLst>
          </p:cNvPr>
          <p:cNvSpPr txBox="1"/>
          <p:nvPr/>
        </p:nvSpPr>
        <p:spPr>
          <a:xfrm>
            <a:off x="7110261" y="3862549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125kDa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D710451-4C19-645F-3520-82745609DDA8}"/>
              </a:ext>
            </a:extLst>
          </p:cNvPr>
          <p:cNvSpPr txBox="1"/>
          <p:nvPr/>
        </p:nvSpPr>
        <p:spPr>
          <a:xfrm>
            <a:off x="7094496" y="5759663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41kDa</a:t>
            </a:r>
          </a:p>
        </p:txBody>
      </p:sp>
    </p:spTree>
    <p:extLst>
      <p:ext uri="{BB962C8B-B14F-4D97-AF65-F5344CB8AC3E}">
        <p14:creationId xmlns:p14="http://schemas.microsoft.com/office/powerpoint/2010/main" val="3056289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Armal</dc:creator>
  <cp:lastModifiedBy>Kate Armal</cp:lastModifiedBy>
  <cp:revision>1</cp:revision>
  <dcterms:created xsi:type="dcterms:W3CDTF">2023-08-01T06:44:26Z</dcterms:created>
  <dcterms:modified xsi:type="dcterms:W3CDTF">2023-08-01T06:44:51Z</dcterms:modified>
</cp:coreProperties>
</file>