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>
      <p:cViewPr varScale="1">
        <p:scale>
          <a:sx n="104" d="100"/>
          <a:sy n="104" d="100"/>
        </p:scale>
        <p:origin x="232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D6CB3-94BC-4DC5-99EE-08CE539177DD}" type="datetimeFigureOut">
              <a:rPr lang="en-US" smtClean="0"/>
              <a:t>2/7/24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C2B3D-D7AD-46B4-A69A-8CD9F47165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753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D6CB3-94BC-4DC5-99EE-08CE539177DD}" type="datetimeFigureOut">
              <a:rPr lang="en-US" smtClean="0"/>
              <a:t>2/7/24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C2B3D-D7AD-46B4-A69A-8CD9F47165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869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D6CB3-94BC-4DC5-99EE-08CE539177DD}" type="datetimeFigureOut">
              <a:rPr lang="en-US" smtClean="0"/>
              <a:t>2/7/24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C2B3D-D7AD-46B4-A69A-8CD9F47165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826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D6CB3-94BC-4DC5-99EE-08CE539177DD}" type="datetimeFigureOut">
              <a:rPr lang="en-US" smtClean="0"/>
              <a:t>2/7/24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C2B3D-D7AD-46B4-A69A-8CD9F47165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150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D6CB3-94BC-4DC5-99EE-08CE539177DD}" type="datetimeFigureOut">
              <a:rPr lang="en-US" smtClean="0"/>
              <a:t>2/7/24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C2B3D-D7AD-46B4-A69A-8CD9F47165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716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D6CB3-94BC-4DC5-99EE-08CE539177DD}" type="datetimeFigureOut">
              <a:rPr lang="en-US" smtClean="0"/>
              <a:t>2/7/24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C2B3D-D7AD-46B4-A69A-8CD9F47165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796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D6CB3-94BC-4DC5-99EE-08CE539177DD}" type="datetimeFigureOut">
              <a:rPr lang="en-US" smtClean="0"/>
              <a:t>2/7/24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C2B3D-D7AD-46B4-A69A-8CD9F47165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611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D6CB3-94BC-4DC5-99EE-08CE539177DD}" type="datetimeFigureOut">
              <a:rPr lang="en-US" smtClean="0"/>
              <a:t>2/7/24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C2B3D-D7AD-46B4-A69A-8CD9F47165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9900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D6CB3-94BC-4DC5-99EE-08CE539177DD}" type="datetimeFigureOut">
              <a:rPr lang="en-US" smtClean="0"/>
              <a:t>2/7/24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C2B3D-D7AD-46B4-A69A-8CD9F47165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7897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D6CB3-94BC-4DC5-99EE-08CE539177DD}" type="datetimeFigureOut">
              <a:rPr lang="en-US" smtClean="0"/>
              <a:t>2/7/24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C2B3D-D7AD-46B4-A69A-8CD9F47165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035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D6CB3-94BC-4DC5-99EE-08CE539177DD}" type="datetimeFigureOut">
              <a:rPr lang="en-US" smtClean="0"/>
              <a:t>2/7/24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C2B3D-D7AD-46B4-A69A-8CD9F47165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428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FD6CB3-94BC-4DC5-99EE-08CE539177DD}" type="datetimeFigureOut">
              <a:rPr lang="en-US" smtClean="0"/>
              <a:t>2/7/24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5C2B3D-D7AD-46B4-A69A-8CD9F47165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977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"/><Relationship Id="rId3" Type="http://schemas.openxmlformats.org/officeDocument/2006/relationships/image" Target="../media/image2.tiff"/><Relationship Id="rId7" Type="http://schemas.openxmlformats.org/officeDocument/2006/relationships/image" Target="../media/image6.tif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tif"/><Relationship Id="rId5" Type="http://schemas.openxmlformats.org/officeDocument/2006/relationships/image" Target="../media/image4.tiff"/><Relationship Id="rId4" Type="http://schemas.openxmlformats.org/officeDocument/2006/relationships/image" Target="../media/image3.tiff"/><Relationship Id="rId9" Type="http://schemas.openxmlformats.org/officeDocument/2006/relationships/image" Target="../media/image8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A close-up of a black and white image&#10;&#10;Description automatically generated">
            <a:extLst>
              <a:ext uri="{FF2B5EF4-FFF2-40B4-BE49-F238E27FC236}">
                <a16:creationId xmlns:a16="http://schemas.microsoft.com/office/drawing/2014/main" id="{157CEA3D-CB31-4A23-60F4-53CBCF63A8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0" t="67220" r="23842" b="22424"/>
          <a:stretch/>
        </p:blipFill>
        <p:spPr>
          <a:xfrm>
            <a:off x="3533044" y="3751615"/>
            <a:ext cx="3093638" cy="46166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06CF742-3858-2A04-CFAD-BD65F8FBD1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81" t="48327" r="21798" b="44884"/>
          <a:stretch/>
        </p:blipFill>
        <p:spPr>
          <a:xfrm>
            <a:off x="3587681" y="4285075"/>
            <a:ext cx="3200400" cy="305722"/>
          </a:xfrm>
          <a:prstGeom prst="rect">
            <a:avLst/>
          </a:prstGeom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46F7635-459D-CE22-9EF8-70019D248C0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22" t="76587" r="19480" b="17322"/>
          <a:stretch/>
        </p:blipFill>
        <p:spPr>
          <a:xfrm>
            <a:off x="3587681" y="4609778"/>
            <a:ext cx="3093638" cy="277525"/>
          </a:xfrm>
          <a:prstGeom prst="rect">
            <a:avLst/>
          </a:prstGeom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EF5BACE-97DE-2E52-6640-291DBC9B8EB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65" t="47299" r="23794" b="46913"/>
          <a:stretch/>
        </p:blipFill>
        <p:spPr>
          <a:xfrm>
            <a:off x="3587681" y="4918763"/>
            <a:ext cx="3093638" cy="277524"/>
          </a:xfrm>
          <a:prstGeom prst="rect">
            <a:avLst/>
          </a:prstGeom>
          <a:ln>
            <a:noFill/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0ABA407-69A7-6998-071F-1A9EDC408CE2}"/>
              </a:ext>
            </a:extLst>
          </p:cNvPr>
          <p:cNvSpPr txBox="1"/>
          <p:nvPr/>
        </p:nvSpPr>
        <p:spPr>
          <a:xfrm>
            <a:off x="6658172" y="3848271"/>
            <a:ext cx="9966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p-AMPK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597D5D6-0047-138C-DC8F-32AB0C995738}"/>
              </a:ext>
            </a:extLst>
          </p:cNvPr>
          <p:cNvSpPr txBox="1"/>
          <p:nvPr/>
        </p:nvSpPr>
        <p:spPr>
          <a:xfrm>
            <a:off x="6771646" y="4344739"/>
            <a:ext cx="9966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ACTB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4705776-C738-A2A7-28CE-216430D2939F}"/>
              </a:ext>
            </a:extLst>
          </p:cNvPr>
          <p:cNvSpPr txBox="1"/>
          <p:nvPr/>
        </p:nvSpPr>
        <p:spPr>
          <a:xfrm>
            <a:off x="6771646" y="4931248"/>
            <a:ext cx="9966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ACTB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E0E08BE-914D-1C11-5961-8D9EE4499C11}"/>
              </a:ext>
            </a:extLst>
          </p:cNvPr>
          <p:cNvSpPr txBox="1"/>
          <p:nvPr/>
        </p:nvSpPr>
        <p:spPr>
          <a:xfrm>
            <a:off x="6771646" y="4626052"/>
            <a:ext cx="9966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AMPK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E8C367A-B355-3A9F-CA5D-DC1B781D396E}"/>
              </a:ext>
            </a:extLst>
          </p:cNvPr>
          <p:cNvSpPr/>
          <p:nvPr/>
        </p:nvSpPr>
        <p:spPr>
          <a:xfrm>
            <a:off x="4069594" y="3701134"/>
            <a:ext cx="2360141" cy="166816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AC3E3F3-8F40-11E6-B38B-C995F082AF2D}"/>
              </a:ext>
            </a:extLst>
          </p:cNvPr>
          <p:cNvSpPr txBox="1"/>
          <p:nvPr/>
        </p:nvSpPr>
        <p:spPr>
          <a:xfrm>
            <a:off x="1229710" y="5906814"/>
            <a:ext cx="7094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Western blot analysis used in Figure 6A</a:t>
            </a:r>
          </a:p>
        </p:txBody>
      </p:sp>
      <p:pic>
        <p:nvPicPr>
          <p:cNvPr id="3" name="Picture 2" descr="A white rectangular object with black lines on it&#10;&#10;Description automatically generated">
            <a:extLst>
              <a:ext uri="{FF2B5EF4-FFF2-40B4-BE49-F238E27FC236}">
                <a16:creationId xmlns:a16="http://schemas.microsoft.com/office/drawing/2014/main" id="{69B42E6A-9B0C-45A1-76E9-AFC21B28A67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60" t="47216" r="19496" b="24048"/>
          <a:stretch/>
        </p:blipFill>
        <p:spPr>
          <a:xfrm>
            <a:off x="336624" y="990788"/>
            <a:ext cx="2743200" cy="1128626"/>
          </a:xfrm>
          <a:prstGeom prst="rect">
            <a:avLst/>
          </a:prstGeom>
        </p:spPr>
      </p:pic>
      <p:pic>
        <p:nvPicPr>
          <p:cNvPr id="6" name="Picture 5" descr="A piece of paper on a black background&#10;&#10;Description automatically generated">
            <a:extLst>
              <a:ext uri="{FF2B5EF4-FFF2-40B4-BE49-F238E27FC236}">
                <a16:creationId xmlns:a16="http://schemas.microsoft.com/office/drawing/2014/main" id="{612C6E26-76E9-46EF-5764-0B790181991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35" t="50000" r="23176" b="22992"/>
          <a:stretch/>
        </p:blipFill>
        <p:spPr>
          <a:xfrm>
            <a:off x="9285593" y="1010239"/>
            <a:ext cx="2743200" cy="1067547"/>
          </a:xfrm>
          <a:prstGeom prst="rect">
            <a:avLst/>
          </a:prstGeom>
        </p:spPr>
      </p:pic>
      <p:pic>
        <p:nvPicPr>
          <p:cNvPr id="10" name="Picture 9" descr="A white rectangular object with black lines on it&#10;&#10;Description automatically generated">
            <a:extLst>
              <a:ext uri="{FF2B5EF4-FFF2-40B4-BE49-F238E27FC236}">
                <a16:creationId xmlns:a16="http://schemas.microsoft.com/office/drawing/2014/main" id="{A7024D57-AEA8-5477-BF64-0A2423FA241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8" t="45778" r="19497" b="25184"/>
          <a:stretch/>
        </p:blipFill>
        <p:spPr>
          <a:xfrm>
            <a:off x="3178372" y="962227"/>
            <a:ext cx="2743200" cy="1163572"/>
          </a:xfrm>
          <a:prstGeom prst="rect">
            <a:avLst/>
          </a:prstGeom>
        </p:spPr>
      </p:pic>
      <p:pic>
        <p:nvPicPr>
          <p:cNvPr id="26" name="Picture 25" descr="A piece of paper with a black line on it&#10;&#10;Description automatically generated">
            <a:extLst>
              <a:ext uri="{FF2B5EF4-FFF2-40B4-BE49-F238E27FC236}">
                <a16:creationId xmlns:a16="http://schemas.microsoft.com/office/drawing/2014/main" id="{E17B7F28-C738-DB21-679B-4A2BFF77CE4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58" t="58117" r="14755" b="15781"/>
          <a:stretch/>
        </p:blipFill>
        <p:spPr>
          <a:xfrm>
            <a:off x="6096000" y="947213"/>
            <a:ext cx="3090672" cy="1162456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A6682C1-2384-56FC-DA4C-89BD935EE07B}"/>
              </a:ext>
            </a:extLst>
          </p:cNvPr>
          <p:cNvSpPr txBox="1"/>
          <p:nvPr/>
        </p:nvSpPr>
        <p:spPr>
          <a:xfrm>
            <a:off x="846239" y="2278287"/>
            <a:ext cx="23569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ACTB-total AMPK</a:t>
            </a:r>
          </a:p>
          <a:p>
            <a:r>
              <a:rPr lang="en-US" sz="1200" dirty="0"/>
              <a:t>Overlayed with bright filed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4A46073-FF0B-D905-8758-23758D2C8F37}"/>
              </a:ext>
            </a:extLst>
          </p:cNvPr>
          <p:cNvSpPr txBox="1"/>
          <p:nvPr/>
        </p:nvSpPr>
        <p:spPr>
          <a:xfrm>
            <a:off x="3543875" y="2284306"/>
            <a:ext cx="2012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ACTB-p- AMPK</a:t>
            </a:r>
          </a:p>
          <a:p>
            <a:r>
              <a:rPr lang="en-US" sz="1200" dirty="0"/>
              <a:t>Overlayed with bright field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CF614B9-34BB-3242-2BB9-B5FA33E7E8B5}"/>
              </a:ext>
            </a:extLst>
          </p:cNvPr>
          <p:cNvSpPr txBox="1"/>
          <p:nvPr/>
        </p:nvSpPr>
        <p:spPr>
          <a:xfrm>
            <a:off x="6414734" y="2290168"/>
            <a:ext cx="2012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total AMPK</a:t>
            </a:r>
          </a:p>
          <a:p>
            <a:r>
              <a:rPr lang="en-US" sz="1200" dirty="0"/>
              <a:t>Overlayed with bright field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07EB831-5F11-60A3-7502-FCEDB75565BE}"/>
              </a:ext>
            </a:extLst>
          </p:cNvPr>
          <p:cNvSpPr txBox="1"/>
          <p:nvPr/>
        </p:nvSpPr>
        <p:spPr>
          <a:xfrm>
            <a:off x="9285593" y="2288226"/>
            <a:ext cx="2012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p- AMPK</a:t>
            </a:r>
          </a:p>
          <a:p>
            <a:r>
              <a:rPr lang="en-US" sz="1200" dirty="0"/>
              <a:t>Overlayed with bright field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8044D5E-6802-0D0C-4526-2D1275C68D04}"/>
              </a:ext>
            </a:extLst>
          </p:cNvPr>
          <p:cNvSpPr txBox="1"/>
          <p:nvPr/>
        </p:nvSpPr>
        <p:spPr>
          <a:xfrm>
            <a:off x="5980" y="947213"/>
            <a:ext cx="5464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48kD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ECF5FD7-5AB3-EC78-7DB0-43CF258EF38C}"/>
              </a:ext>
            </a:extLst>
          </p:cNvPr>
          <p:cNvSpPr txBox="1"/>
          <p:nvPr/>
        </p:nvSpPr>
        <p:spPr>
          <a:xfrm>
            <a:off x="5890353" y="1559192"/>
            <a:ext cx="5464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75kD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A4CF70A-8BB6-FAF4-7367-21E50053888E}"/>
              </a:ext>
            </a:extLst>
          </p:cNvPr>
          <p:cNvSpPr txBox="1"/>
          <p:nvPr/>
        </p:nvSpPr>
        <p:spPr>
          <a:xfrm>
            <a:off x="5890353" y="1761154"/>
            <a:ext cx="5464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63kD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DD09248-A098-2CDD-F70A-084A150C67A8}"/>
              </a:ext>
            </a:extLst>
          </p:cNvPr>
          <p:cNvSpPr txBox="1"/>
          <p:nvPr/>
        </p:nvSpPr>
        <p:spPr>
          <a:xfrm>
            <a:off x="9087894" y="1564773"/>
            <a:ext cx="5464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75kD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FCF5F01-1F1C-2FF7-176E-3276AF36866E}"/>
              </a:ext>
            </a:extLst>
          </p:cNvPr>
          <p:cNvSpPr txBox="1"/>
          <p:nvPr/>
        </p:nvSpPr>
        <p:spPr>
          <a:xfrm>
            <a:off x="9087894" y="1766735"/>
            <a:ext cx="5464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63kD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55AE3A4-1113-5EE7-9AB7-8C13F6CD5156}"/>
              </a:ext>
            </a:extLst>
          </p:cNvPr>
          <p:cNvSpPr txBox="1"/>
          <p:nvPr/>
        </p:nvSpPr>
        <p:spPr>
          <a:xfrm>
            <a:off x="2890170" y="947213"/>
            <a:ext cx="5464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48kD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7FB61F5-61E2-E87B-8C02-E5B3CAC08551}"/>
              </a:ext>
            </a:extLst>
          </p:cNvPr>
          <p:cNvSpPr txBox="1"/>
          <p:nvPr/>
        </p:nvSpPr>
        <p:spPr>
          <a:xfrm>
            <a:off x="3344893" y="3887781"/>
            <a:ext cx="5464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62kD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B5F00BA-BF5F-D6F9-77EC-0CE8CD624AAC}"/>
              </a:ext>
            </a:extLst>
          </p:cNvPr>
          <p:cNvSpPr txBox="1"/>
          <p:nvPr/>
        </p:nvSpPr>
        <p:spPr>
          <a:xfrm>
            <a:off x="3333133" y="4311613"/>
            <a:ext cx="5464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45kD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83E4E7E-006B-F1DB-65DB-6A3699DDE45A}"/>
              </a:ext>
            </a:extLst>
          </p:cNvPr>
          <p:cNvSpPr txBox="1"/>
          <p:nvPr/>
        </p:nvSpPr>
        <p:spPr>
          <a:xfrm>
            <a:off x="3333133" y="4608213"/>
            <a:ext cx="5464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62kD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5593C8C-78C4-9237-6BAF-BEA5FD675190}"/>
              </a:ext>
            </a:extLst>
          </p:cNvPr>
          <p:cNvSpPr txBox="1"/>
          <p:nvPr/>
        </p:nvSpPr>
        <p:spPr>
          <a:xfrm>
            <a:off x="3333133" y="4934414"/>
            <a:ext cx="5464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45kD</a:t>
            </a:r>
          </a:p>
        </p:txBody>
      </p:sp>
    </p:spTree>
    <p:extLst>
      <p:ext uri="{BB962C8B-B14F-4D97-AF65-F5344CB8AC3E}">
        <p14:creationId xmlns:p14="http://schemas.microsoft.com/office/powerpoint/2010/main" val="2978165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45</Words>
  <Application>Microsoft Macintosh PowerPoint</Application>
  <PresentationFormat>Widescreen</PresentationFormat>
  <Paragraphs>23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>Dwight Look College of Engineering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Ding, Yufang</dc:creator>
  <cp:lastModifiedBy>Ding, Yufang</cp:lastModifiedBy>
  <cp:revision>6</cp:revision>
  <dcterms:created xsi:type="dcterms:W3CDTF">2021-07-13T14:34:31Z</dcterms:created>
  <dcterms:modified xsi:type="dcterms:W3CDTF">2024-02-07T15:36:54Z</dcterms:modified>
</cp:coreProperties>
</file>