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 autoAdjust="0"/>
    <p:restoredTop sz="94286" autoAdjust="0"/>
  </p:normalViewPr>
  <p:slideViewPr>
    <p:cSldViewPr snapToGrid="0">
      <p:cViewPr varScale="1">
        <p:scale>
          <a:sx n="107" d="100"/>
          <a:sy n="107" d="100"/>
        </p:scale>
        <p:origin x="17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6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0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8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4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8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9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5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5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5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BA09D-DA89-45E5-AD8C-1B4E6B1838AC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158C8-D81D-4E47-B8FD-D273D9BE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5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f"/><Relationship Id="rId7" Type="http://schemas.openxmlformats.org/officeDocument/2006/relationships/image" Target="../media/image6.t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74257-4224-0C25-A6FD-8BD85C53CB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 t="73651" r="25512" b="19312"/>
          <a:stretch/>
        </p:blipFill>
        <p:spPr>
          <a:xfrm>
            <a:off x="4667002" y="3575115"/>
            <a:ext cx="2588821" cy="351445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7FFE3F-07DE-FB1A-13C3-367266CEB7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8" t="85171" r="26494" b="8428"/>
          <a:stretch/>
        </p:blipFill>
        <p:spPr>
          <a:xfrm>
            <a:off x="4667002" y="4365404"/>
            <a:ext cx="2588821" cy="319700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A5E883-E09E-019D-A6C3-80EFAC782F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0" t="58715" r="24363" b="35663"/>
          <a:stretch/>
        </p:blipFill>
        <p:spPr>
          <a:xfrm>
            <a:off x="4667002" y="4726173"/>
            <a:ext cx="2588821" cy="280767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2C3DDD-C6C8-D9D5-D4F5-357722B145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3" t="57782" r="22577" b="35438"/>
          <a:stretch/>
        </p:blipFill>
        <p:spPr>
          <a:xfrm>
            <a:off x="4667002" y="3993794"/>
            <a:ext cx="2588821" cy="327032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355134-8194-EE0A-D04A-0F14327E6ADF}"/>
              </a:ext>
            </a:extLst>
          </p:cNvPr>
          <p:cNvSpPr txBox="1"/>
          <p:nvPr/>
        </p:nvSpPr>
        <p:spPr>
          <a:xfrm>
            <a:off x="3020548" y="3586352"/>
            <a:ext cx="1700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p-AMPK (Thr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172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Thr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35A67F-3B2A-6D4B-0B2C-BF4533817431}"/>
              </a:ext>
            </a:extLst>
          </p:cNvPr>
          <p:cNvSpPr txBox="1"/>
          <p:nvPr/>
        </p:nvSpPr>
        <p:spPr>
          <a:xfrm>
            <a:off x="3020548" y="3937797"/>
            <a:ext cx="1755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ACTB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410234-AA89-083E-F742-C9C9439889C9}"/>
              </a:ext>
            </a:extLst>
          </p:cNvPr>
          <p:cNvSpPr txBox="1"/>
          <p:nvPr/>
        </p:nvSpPr>
        <p:spPr>
          <a:xfrm>
            <a:off x="3020548" y="4299517"/>
            <a:ext cx="1700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Total AMPK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6EAA10-A705-000E-D973-B05C4AA1AFF0}"/>
              </a:ext>
            </a:extLst>
          </p:cNvPr>
          <p:cNvSpPr txBox="1"/>
          <p:nvPr/>
        </p:nvSpPr>
        <p:spPr>
          <a:xfrm>
            <a:off x="3020548" y="4586808"/>
            <a:ext cx="1755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ACTB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9F2538-4531-5693-8F74-A061686DCAE9}"/>
              </a:ext>
            </a:extLst>
          </p:cNvPr>
          <p:cNvSpPr txBox="1"/>
          <p:nvPr/>
        </p:nvSpPr>
        <p:spPr>
          <a:xfrm rot="16200000">
            <a:off x="4690288" y="5228908"/>
            <a:ext cx="710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03FAE4-92F1-165C-5AB8-19A0914A5333}"/>
              </a:ext>
            </a:extLst>
          </p:cNvPr>
          <p:cNvSpPr txBox="1"/>
          <p:nvPr/>
        </p:nvSpPr>
        <p:spPr>
          <a:xfrm rot="16200000">
            <a:off x="4918412" y="5228908"/>
            <a:ext cx="710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Pal+LPS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97B6C1-72F8-992E-F469-8EF19F53E435}"/>
              </a:ext>
            </a:extLst>
          </p:cNvPr>
          <p:cNvSpPr txBox="1"/>
          <p:nvPr/>
        </p:nvSpPr>
        <p:spPr>
          <a:xfrm rot="16200000">
            <a:off x="5126485" y="5226121"/>
            <a:ext cx="710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C54C4-C703-CD51-B3A6-A992E166898E}"/>
              </a:ext>
            </a:extLst>
          </p:cNvPr>
          <p:cNvSpPr txBox="1"/>
          <p:nvPr/>
        </p:nvSpPr>
        <p:spPr>
          <a:xfrm rot="16200000">
            <a:off x="5354609" y="5226121"/>
            <a:ext cx="710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Pal+LPS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5518DA-A7E2-4619-E94F-5B0C042AC2A1}"/>
              </a:ext>
            </a:extLst>
          </p:cNvPr>
          <p:cNvCxnSpPr/>
          <p:nvPr/>
        </p:nvCxnSpPr>
        <p:spPr>
          <a:xfrm>
            <a:off x="5038095" y="5682676"/>
            <a:ext cx="2462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B3B642-4D57-F89A-EA90-29D06EFDB51B}"/>
              </a:ext>
            </a:extLst>
          </p:cNvPr>
          <p:cNvCxnSpPr/>
          <p:nvPr/>
        </p:nvCxnSpPr>
        <p:spPr>
          <a:xfrm>
            <a:off x="5463860" y="5682676"/>
            <a:ext cx="2462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603D32C-5F9B-AC8C-DB29-BE8A362DEC0E}"/>
              </a:ext>
            </a:extLst>
          </p:cNvPr>
          <p:cNvSpPr txBox="1"/>
          <p:nvPr/>
        </p:nvSpPr>
        <p:spPr>
          <a:xfrm>
            <a:off x="4896621" y="5682676"/>
            <a:ext cx="565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DMF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6125FE-4163-DB98-0410-354A971E4A67}"/>
              </a:ext>
            </a:extLst>
          </p:cNvPr>
          <p:cNvSpPr txBox="1"/>
          <p:nvPr/>
        </p:nvSpPr>
        <p:spPr>
          <a:xfrm>
            <a:off x="5342285" y="5682675"/>
            <a:ext cx="565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I3A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4E72FB-31BD-9339-53F6-2C083FAC7D37}"/>
              </a:ext>
            </a:extLst>
          </p:cNvPr>
          <p:cNvSpPr/>
          <p:nvPr/>
        </p:nvSpPr>
        <p:spPr>
          <a:xfrm>
            <a:off x="4993091" y="3417412"/>
            <a:ext cx="840102" cy="15558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973FE2-F4E8-F471-AF0F-8CE942861163}"/>
              </a:ext>
            </a:extLst>
          </p:cNvPr>
          <p:cNvSpPr txBox="1"/>
          <p:nvPr/>
        </p:nvSpPr>
        <p:spPr>
          <a:xfrm>
            <a:off x="4120062" y="6175169"/>
            <a:ext cx="426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Western analysis used in Figure 6C</a:t>
            </a:r>
          </a:p>
        </p:txBody>
      </p:sp>
      <p:pic>
        <p:nvPicPr>
          <p:cNvPr id="5" name="Picture 4" descr="A plastic bag with a piece of paper&#10;&#10;Description automatically generated">
            <a:extLst>
              <a:ext uri="{FF2B5EF4-FFF2-40B4-BE49-F238E27FC236}">
                <a16:creationId xmlns:a16="http://schemas.microsoft.com/office/drawing/2014/main" id="{A39EDCDC-4F74-26BA-1878-5348303A3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t="58974" r="22168" b="18519"/>
          <a:stretch/>
        </p:blipFill>
        <p:spPr>
          <a:xfrm>
            <a:off x="422200" y="800159"/>
            <a:ext cx="2743200" cy="923347"/>
          </a:xfrm>
          <a:prstGeom prst="rect">
            <a:avLst/>
          </a:prstGeom>
        </p:spPr>
      </p:pic>
      <p:pic>
        <p:nvPicPr>
          <p:cNvPr id="11" name="Picture 10" descr="A piece of paper with a black line on it&#10;&#10;Description automatically generated">
            <a:extLst>
              <a:ext uri="{FF2B5EF4-FFF2-40B4-BE49-F238E27FC236}">
                <a16:creationId xmlns:a16="http://schemas.microsoft.com/office/drawing/2014/main" id="{54F799EC-B914-2A38-53E1-1E2A615586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t="51244" r="20464" b="15454"/>
          <a:stretch/>
        </p:blipFill>
        <p:spPr>
          <a:xfrm>
            <a:off x="8884053" y="453429"/>
            <a:ext cx="2743200" cy="1270077"/>
          </a:xfrm>
          <a:prstGeom prst="rect">
            <a:avLst/>
          </a:prstGeom>
        </p:spPr>
      </p:pic>
      <p:pic>
        <p:nvPicPr>
          <p:cNvPr id="33" name="Picture 32" descr="A white rectangular object with black lines on it&#10;&#10;Description automatically generated">
            <a:extLst>
              <a:ext uri="{FF2B5EF4-FFF2-40B4-BE49-F238E27FC236}">
                <a16:creationId xmlns:a16="http://schemas.microsoft.com/office/drawing/2014/main" id="{A95C6E84-08A7-2258-EB9F-063733D2C2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t="55628" r="18974" b="18519"/>
          <a:stretch/>
        </p:blipFill>
        <p:spPr>
          <a:xfrm>
            <a:off x="3251183" y="722667"/>
            <a:ext cx="2743200" cy="1000839"/>
          </a:xfrm>
          <a:prstGeom prst="rect">
            <a:avLst/>
          </a:prstGeom>
        </p:spPr>
      </p:pic>
      <p:pic>
        <p:nvPicPr>
          <p:cNvPr id="35" name="Picture 34" descr="A white rectangular object with black lines on it&#10;&#10;Description automatically generated">
            <a:extLst>
              <a:ext uri="{FF2B5EF4-FFF2-40B4-BE49-F238E27FC236}">
                <a16:creationId xmlns:a16="http://schemas.microsoft.com/office/drawing/2014/main" id="{56D4E4D8-7BC0-DB16-50D7-EC44C76834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t="57320" r="23233" b="6075"/>
          <a:stretch/>
        </p:blipFill>
        <p:spPr>
          <a:xfrm>
            <a:off x="6055070" y="292235"/>
            <a:ext cx="2743200" cy="145531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53CA849-E7BF-EA31-8639-40BE8FBE0D90}"/>
              </a:ext>
            </a:extLst>
          </p:cNvPr>
          <p:cNvSpPr txBox="1"/>
          <p:nvPr/>
        </p:nvSpPr>
        <p:spPr>
          <a:xfrm>
            <a:off x="628802" y="1801760"/>
            <a:ext cx="2356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ACTB-total AMPK</a:t>
            </a:r>
          </a:p>
          <a:p>
            <a:r>
              <a:rPr lang="en-US" sz="1200" dirty="0"/>
              <a:t>Overlayed with bright filed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D36C16-0A70-D4BC-B725-5DE45F8AE907}"/>
              </a:ext>
            </a:extLst>
          </p:cNvPr>
          <p:cNvSpPr txBox="1"/>
          <p:nvPr/>
        </p:nvSpPr>
        <p:spPr>
          <a:xfrm>
            <a:off x="3326438" y="1807779"/>
            <a:ext cx="201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ACTB-p- AMPK</a:t>
            </a:r>
          </a:p>
          <a:p>
            <a:r>
              <a:rPr lang="en-US" sz="1200" dirty="0"/>
              <a:t>Overlayed with bright field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EBCA40-4F27-FD62-5B91-F1B28C066525}"/>
              </a:ext>
            </a:extLst>
          </p:cNvPr>
          <p:cNvSpPr txBox="1"/>
          <p:nvPr/>
        </p:nvSpPr>
        <p:spPr>
          <a:xfrm>
            <a:off x="6197297" y="1813641"/>
            <a:ext cx="201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total AMPK</a:t>
            </a:r>
          </a:p>
          <a:p>
            <a:r>
              <a:rPr lang="en-US" sz="1200" dirty="0"/>
              <a:t>Overlayed with bright field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1A4C66-8CBB-6F9D-1758-967DC321EC18}"/>
              </a:ext>
            </a:extLst>
          </p:cNvPr>
          <p:cNvSpPr txBox="1"/>
          <p:nvPr/>
        </p:nvSpPr>
        <p:spPr>
          <a:xfrm>
            <a:off x="9068156" y="1811699"/>
            <a:ext cx="201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p- AMPK</a:t>
            </a:r>
          </a:p>
          <a:p>
            <a:r>
              <a:rPr lang="en-US" sz="1200" dirty="0"/>
              <a:t>Overlayed with bright field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56C407-6F03-A066-098B-356E78CE5169}"/>
              </a:ext>
            </a:extLst>
          </p:cNvPr>
          <p:cNvSpPr txBox="1"/>
          <p:nvPr/>
        </p:nvSpPr>
        <p:spPr>
          <a:xfrm>
            <a:off x="3303879" y="748007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48kD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5E6EF6-029C-8A0E-5507-4C0DD4C57CE1}"/>
              </a:ext>
            </a:extLst>
          </p:cNvPr>
          <p:cNvSpPr txBox="1"/>
          <p:nvPr/>
        </p:nvSpPr>
        <p:spPr>
          <a:xfrm>
            <a:off x="422200" y="734548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48kD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FC02EA-CF1E-9325-B571-1B15772D4857}"/>
              </a:ext>
            </a:extLst>
          </p:cNvPr>
          <p:cNvSpPr txBox="1"/>
          <p:nvPr/>
        </p:nvSpPr>
        <p:spPr>
          <a:xfrm>
            <a:off x="6080166" y="1160305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75kD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61A7A6-509D-4493-6900-6D2FB70B4AF4}"/>
              </a:ext>
            </a:extLst>
          </p:cNvPr>
          <p:cNvSpPr txBox="1"/>
          <p:nvPr/>
        </p:nvSpPr>
        <p:spPr>
          <a:xfrm>
            <a:off x="6080166" y="1362267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63kD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9CB5A9-F474-934B-F77B-E45AE80921FB}"/>
              </a:ext>
            </a:extLst>
          </p:cNvPr>
          <p:cNvSpPr txBox="1"/>
          <p:nvPr/>
        </p:nvSpPr>
        <p:spPr>
          <a:xfrm>
            <a:off x="8897386" y="1116046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75kD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585F93-9866-8F6B-72F5-7C8C9C5B4DDC}"/>
              </a:ext>
            </a:extLst>
          </p:cNvPr>
          <p:cNvSpPr txBox="1"/>
          <p:nvPr/>
        </p:nvSpPr>
        <p:spPr>
          <a:xfrm>
            <a:off x="8897386" y="1318008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63kD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127F3D-CB4B-275A-03BC-3CAC07969CFA}"/>
              </a:ext>
            </a:extLst>
          </p:cNvPr>
          <p:cNvSpPr txBox="1"/>
          <p:nvPr/>
        </p:nvSpPr>
        <p:spPr>
          <a:xfrm>
            <a:off x="7272385" y="3642260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62kD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554611-A3B9-A980-0BB2-8D8C8BE85F7C}"/>
              </a:ext>
            </a:extLst>
          </p:cNvPr>
          <p:cNvSpPr txBox="1"/>
          <p:nvPr/>
        </p:nvSpPr>
        <p:spPr>
          <a:xfrm>
            <a:off x="7273354" y="3967759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45kD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790FCC-36D0-01BB-123D-2465497EA664}"/>
              </a:ext>
            </a:extLst>
          </p:cNvPr>
          <p:cNvSpPr txBox="1"/>
          <p:nvPr/>
        </p:nvSpPr>
        <p:spPr>
          <a:xfrm>
            <a:off x="7260625" y="4362692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62kD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CF0EAFC-DF17-1FB8-6654-3D826191CD95}"/>
              </a:ext>
            </a:extLst>
          </p:cNvPr>
          <p:cNvSpPr txBox="1"/>
          <p:nvPr/>
        </p:nvSpPr>
        <p:spPr>
          <a:xfrm>
            <a:off x="7260625" y="4774005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45kD</a:t>
            </a:r>
          </a:p>
        </p:txBody>
      </p:sp>
    </p:spTree>
    <p:extLst>
      <p:ext uri="{BB962C8B-B14F-4D97-AF65-F5344CB8AC3E}">
        <p14:creationId xmlns:p14="http://schemas.microsoft.com/office/powerpoint/2010/main" val="3080913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61</Words>
  <Application>Microsoft Macintosh PowerPoint</Application>
  <PresentationFormat>Widescreen</PresentationFormat>
  <Paragraphs>29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Dwight Look 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Yufang Ding</dc:creator>
  <cp:lastModifiedBy>Ding, Yufang</cp:lastModifiedBy>
  <cp:revision>10</cp:revision>
  <dcterms:created xsi:type="dcterms:W3CDTF">2020-12-08T16:55:12Z</dcterms:created>
  <dcterms:modified xsi:type="dcterms:W3CDTF">2024-02-07T15:20:34Z</dcterms:modified>
</cp:coreProperties>
</file>