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7CF8-E1C4-B10D-D6F0-AC6FD12A5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95CF71-1F36-A86A-D7FC-A70A315E4B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C044B-52CE-CBE6-9AC9-5ABD04E6B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7C7F02-741E-BFCC-7559-1EB41658B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20192-23A3-DD05-6B47-D296CA0D7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70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22303-0AF4-0281-1FE7-18F8E1BC6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D40162-8410-BAE7-9569-76E759E90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80A344-6F2B-00C4-B711-85B472DE40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92EBF0-DFDF-B807-531E-0D7AF439A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3E6D2-9AC0-4881-16DE-08C5DECB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76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30C13C-D235-DC47-8F92-E0790BC0E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97F4DA-EEDF-58CC-1B10-5E799E6DD6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1236E0-97F5-1AED-E8FE-3C11F41C7C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673A20-35E0-132C-CB5B-8193F15CA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63DBC1-6163-F691-D089-8D4FA989F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98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7313E-DBC0-C39D-91D8-9977BD10B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4ADD38-6B1A-369B-EBC0-D006E039C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1E5150-7085-A744-8DF4-00486DD6A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1BD543-9C59-DBF7-AF15-8720BB22B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A00FD1-2B9C-8E79-52E3-E6D573D71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87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2B181-0E6C-1C5A-2A9B-8DD33060D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0BC293-D56B-5A47-D5BD-DA5C455FA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AFAA8-0CE4-30E8-3D35-C9A4D5365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5333A-CC45-21FF-D7D0-CDC064B3F4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1A8BAE-F368-D3DA-F219-1ECEB097D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14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5D2BB-0F6B-E248-4A22-93CD552B2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517E9-9EAE-652F-5A8F-5A71E2CB0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FD5A6-8623-E8B9-06C5-F66076EC0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6FC342-6B25-2924-563F-86D093253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C230CD-40FB-8BBD-B44E-908C29117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6B9E31-4D99-67EB-F022-EDC8363E6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741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E0E92-7629-A36F-A5F4-9FBEB7469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76FB0B-942B-2A35-2D10-6B501F168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E222C-7620-D0C5-0F2F-5227564280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262D63-5B41-5886-95A2-02CB0BAB93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8F7981-2622-4528-9469-64B4819B97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6D2628-7F56-67ED-4AF4-F55509CFC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57DB6E-C29E-FB15-70A4-D8420CD4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2EC560-6E61-737B-5E97-56E517A92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810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02638-143D-D5D6-6162-ADF2EDC6E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5E8E13-AC9D-5E65-EBC9-40BCBACB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DBB901-2259-F874-21E5-FD359BE24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516252-4FF8-D692-F65A-FF9F352E2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313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3C2384-1584-1A06-2BF0-0615259D0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8236815-BD84-207C-F32E-B147F901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EC184A-660D-2EA6-12F3-454B2F660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76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01707-B0DE-9376-EB6B-81572EBD5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8744F1-88CA-B2B0-FAD8-218403DFFD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F472E1-7ADD-6288-7464-6657461E7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A1650-98E9-0E80-F6C4-1E73FABF9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765A19-626C-DDA3-F8FB-AD3925BB4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44B70E-52F8-13CD-04C4-E2772D6F5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354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BDB83-9C4F-4988-14B4-320CF4DE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AE8549-CB00-2604-DE5E-922E3655C5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59D5DB-040C-C23A-E52C-F78F863D65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16332-3BFC-7B99-6D01-15A9D480D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1C7E3B-07D0-4D17-4A24-29310BD01D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253764-E6A5-A5FA-5E6E-E3A11DE4F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6924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037691E-4410-DFE7-D5E2-28FF44D31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ED0AA3-ADE5-6E59-B19E-8502A0F5A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F5566-6C89-3C8D-7020-42FE363B52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A4C3B-C02D-D544-A5EB-8E7AECEC9012}" type="datetimeFigureOut">
              <a:rPr lang="en-US" smtClean="0"/>
              <a:t>2/7/24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91BAD-9031-3D08-4374-E484FACE0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B3664C-80E0-8573-51AB-87B202DB4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88D5F1-D9F4-F34C-B9C5-1CF5EAC67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83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"/><Relationship Id="rId4" Type="http://schemas.openxmlformats.org/officeDocument/2006/relationships/image" Target="../media/image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ack and white image of a black spot&#10;&#10;Description automatically generated with medium confidence">
            <a:extLst>
              <a:ext uri="{FF2B5EF4-FFF2-40B4-BE49-F238E27FC236}">
                <a16:creationId xmlns:a16="http://schemas.microsoft.com/office/drawing/2014/main" id="{7A1F0306-ECDE-687B-2E22-71005BEA1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906" y="718236"/>
            <a:ext cx="2287303" cy="1828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271B931-CAC9-CEC6-F5C9-1FD25B07C7EF}"/>
              </a:ext>
            </a:extLst>
          </p:cNvPr>
          <p:cNvSpPr txBox="1"/>
          <p:nvPr/>
        </p:nvSpPr>
        <p:spPr>
          <a:xfrm>
            <a:off x="1816443" y="2792627"/>
            <a:ext cx="17299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ACTB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4FA948-5B3B-40D7-2B17-75E7A04EFEB7}"/>
              </a:ext>
            </a:extLst>
          </p:cNvPr>
          <p:cNvSpPr txBox="1"/>
          <p:nvPr/>
        </p:nvSpPr>
        <p:spPr>
          <a:xfrm>
            <a:off x="3902266" y="2575865"/>
            <a:ext cx="1729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err="1"/>
              <a:t>AhR</a:t>
            </a:r>
            <a:endParaRPr lang="en-US" sz="1200" dirty="0"/>
          </a:p>
          <a:p>
            <a:pPr algn="ctr"/>
            <a:r>
              <a:rPr lang="en-US" sz="1200" dirty="0"/>
              <a:t>Bright field overlay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321552-20E1-5C74-686A-54991C28FB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26" t="71519" r="38762" b="23215"/>
          <a:stretch/>
        </p:blipFill>
        <p:spPr>
          <a:xfrm>
            <a:off x="7401697" y="1454593"/>
            <a:ext cx="1655805" cy="2758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A70703-838D-2620-0864-E73332607E8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5" t="41465" r="32050" b="51023"/>
          <a:stretch/>
        </p:blipFill>
        <p:spPr>
          <a:xfrm>
            <a:off x="7401697" y="1789134"/>
            <a:ext cx="1655805" cy="33564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BB1EE42-CDF7-A30F-747B-8BFDC8AA3BFE}"/>
              </a:ext>
            </a:extLst>
          </p:cNvPr>
          <p:cNvSpPr txBox="1"/>
          <p:nvPr/>
        </p:nvSpPr>
        <p:spPr>
          <a:xfrm>
            <a:off x="9238934" y="1454593"/>
            <a:ext cx="603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AhR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11846B8-D690-7ACB-559C-712A9E207041}"/>
              </a:ext>
            </a:extLst>
          </p:cNvPr>
          <p:cNvSpPr txBox="1"/>
          <p:nvPr/>
        </p:nvSpPr>
        <p:spPr>
          <a:xfrm>
            <a:off x="9238934" y="1795876"/>
            <a:ext cx="603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ACTB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025F605-3452-0268-0C6D-995E49792BDA}"/>
              </a:ext>
            </a:extLst>
          </p:cNvPr>
          <p:cNvSpPr txBox="1"/>
          <p:nvPr/>
        </p:nvSpPr>
        <p:spPr>
          <a:xfrm rot="16200000">
            <a:off x="7839403" y="2335594"/>
            <a:ext cx="667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5D702ED-AA1D-7FB2-B1F0-349E8DECB807}"/>
              </a:ext>
            </a:extLst>
          </p:cNvPr>
          <p:cNvSpPr txBox="1"/>
          <p:nvPr/>
        </p:nvSpPr>
        <p:spPr>
          <a:xfrm rot="16200000">
            <a:off x="8036666" y="2335592"/>
            <a:ext cx="667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AML-12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8C34A0-8321-DE90-D065-9C000B9ECC9A}"/>
              </a:ext>
            </a:extLst>
          </p:cNvPr>
          <p:cNvSpPr txBox="1"/>
          <p:nvPr/>
        </p:nvSpPr>
        <p:spPr>
          <a:xfrm rot="16200000">
            <a:off x="8233930" y="2335592"/>
            <a:ext cx="667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AML-12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BC016C5-8ADF-1453-3D75-B52D6F842C41}"/>
              </a:ext>
            </a:extLst>
          </p:cNvPr>
          <p:cNvSpPr txBox="1"/>
          <p:nvPr/>
        </p:nvSpPr>
        <p:spPr>
          <a:xfrm rot="16200000">
            <a:off x="8467486" y="2335591"/>
            <a:ext cx="66784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Raw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5AA0080-89C3-C405-353F-F5AA44227999}"/>
              </a:ext>
            </a:extLst>
          </p:cNvPr>
          <p:cNvSpPr/>
          <p:nvPr/>
        </p:nvSpPr>
        <p:spPr>
          <a:xfrm>
            <a:off x="8050214" y="1157343"/>
            <a:ext cx="874305" cy="96743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1FEB09-8960-90A4-88AE-1C2D9BCE4451}"/>
              </a:ext>
            </a:extLst>
          </p:cNvPr>
          <p:cNvSpPr txBox="1"/>
          <p:nvPr/>
        </p:nvSpPr>
        <p:spPr>
          <a:xfrm>
            <a:off x="1816443" y="4139514"/>
            <a:ext cx="7241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Western Blot analysis used in Figure 6- figure supplement 1 A</a:t>
            </a:r>
          </a:p>
        </p:txBody>
      </p:sp>
      <p:pic>
        <p:nvPicPr>
          <p:cNvPr id="3" name="Picture 2" descr="A piece of paper on a black background&#10;&#10;Description automatically generated">
            <a:extLst>
              <a:ext uri="{FF2B5EF4-FFF2-40B4-BE49-F238E27FC236}">
                <a16:creationId xmlns:a16="http://schemas.microsoft.com/office/drawing/2014/main" id="{FCD4DF3B-14C9-5853-48F2-AAA033CE52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855" t="59009" r="37441" b="16597"/>
          <a:stretch/>
        </p:blipFill>
        <p:spPr>
          <a:xfrm>
            <a:off x="3411472" y="787866"/>
            <a:ext cx="2286000" cy="16093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BFA304-8E79-033F-8A2B-0DBA1391C18D}"/>
              </a:ext>
            </a:extLst>
          </p:cNvPr>
          <p:cNvSpPr txBox="1"/>
          <p:nvPr/>
        </p:nvSpPr>
        <p:spPr>
          <a:xfrm>
            <a:off x="3421071" y="1664225"/>
            <a:ext cx="603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100kD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98869-25A4-B09E-4761-3ED89D521CC4}"/>
              </a:ext>
            </a:extLst>
          </p:cNvPr>
          <p:cNvSpPr txBox="1"/>
          <p:nvPr/>
        </p:nvSpPr>
        <p:spPr>
          <a:xfrm>
            <a:off x="6769354" y="1454593"/>
            <a:ext cx="603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100kD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82D137-2D7A-1F4E-B91E-987901B80D53}"/>
              </a:ext>
            </a:extLst>
          </p:cNvPr>
          <p:cNvSpPr txBox="1"/>
          <p:nvPr/>
        </p:nvSpPr>
        <p:spPr>
          <a:xfrm>
            <a:off x="6761267" y="1818455"/>
            <a:ext cx="6035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45kD</a:t>
            </a:r>
          </a:p>
        </p:txBody>
      </p:sp>
    </p:spTree>
    <p:extLst>
      <p:ext uri="{BB962C8B-B14F-4D97-AF65-F5344CB8AC3E}">
        <p14:creationId xmlns:p14="http://schemas.microsoft.com/office/powerpoint/2010/main" val="38174781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25</Words>
  <Application>Microsoft Macintosh PowerPoint</Application>
  <PresentationFormat>Widescreen</PresentationFormat>
  <Paragraphs>13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Ding, Yufang</dc:creator>
  <cp:lastModifiedBy>Ding, Yufang</cp:lastModifiedBy>
  <cp:revision>3</cp:revision>
  <dcterms:created xsi:type="dcterms:W3CDTF">2023-11-06T16:24:46Z</dcterms:created>
  <dcterms:modified xsi:type="dcterms:W3CDTF">2024-02-07T18:07:15Z</dcterms:modified>
</cp:coreProperties>
</file>