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31E9B-1935-DC51-F177-EF2B8F105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70BD4-11BA-AB5F-1E95-A86698BA8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264D-1A8D-CC9D-2579-040EB23B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D3DC-571F-4971-C466-F1583D87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7F315-1011-29A7-E737-82BBB82C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3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F006-5A38-0480-CECA-64EAEEE3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09AF7-AFFF-C670-089A-E8645E1C1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5449-CFC0-EFA7-23A5-B30590B1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89DC-D960-4199-48E2-15208CCC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7A474-087A-1914-4818-78C3B614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7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924E21-C1FD-431D-988D-30A0A0216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E8248-195F-94FC-59E5-BC321C35F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9F5A6-6A9A-A008-D79C-CC606EF0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A4D18-6A94-BB10-837E-AEA20095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17CF5-C9FD-CF7E-B938-705E755C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4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370D5-5ACB-78DF-A1F7-77DFC019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29288-1AA6-F377-BDAD-5C832D4A1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D9B56-4E19-9ADF-6F90-09594B107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AE956-BC63-052F-6875-77D8821F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FF172-74C2-3CE0-3886-BF4B3A64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C4B3-AFA6-4652-DAE2-687A28B9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D04BB-A8E7-CB34-5D34-1C9F2030D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79008-B1CA-95CF-1DC8-37F4B9D31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AF30F-D356-A714-9472-F0775E15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82F13-E04F-3EBC-D698-A764A542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9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67B-032B-6CFB-6314-C9A9D2E0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27C49-E260-43A3-579D-2C72DAC8F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33A40-7AF7-01B4-AB60-7C0617189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7939E-9B4D-D86B-EEFC-1E3CD2D2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D57B1-732A-6C7B-E7EA-0056619F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16A26-87AE-9613-51B5-D4AC1FD8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5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C082-91C9-912B-C465-2D641839C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0C8DB-F497-D332-A7D9-0C6A8F35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8F867-33E1-8538-E81F-2730BEB02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D17F2-EAF2-2DE4-9A91-0E1D8C0F28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70C5D-07A3-F5FF-F650-AA4DEC448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90C3A-5626-25FA-0FFA-6E42126A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CC3D6-119A-DB87-BA0B-0389BBC6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24173-B977-EBE6-E463-FA6F65EA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4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2433-CEE2-FFBB-3218-E47847EA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E8CA7-9B90-82D7-6CCD-225C8778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B0241-D276-7DC9-2748-96FEF23E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BD8D-256E-3333-9D90-44CEB02F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81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08979-1A97-2E50-1E16-A4B7F999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F245A-AC04-E0A2-F1DE-699BE03C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4E458-EE27-F4D9-1E96-E80F098E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FCC2-A706-5C7E-0129-E5A889B3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99209-8825-5E0A-CD2A-AC247DBA1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C4767-05EB-0FE0-ABB2-6A59D07DB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DBCC7-3237-E556-CD39-8BBE2627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3200B2-D5B4-D569-E71D-6A54EA6A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B6CD2-BCBE-975D-878D-909B140A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2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0DE3-2ECE-F3E1-B4B7-D84F3552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C14C9-93A5-218D-91AF-D7EF15C65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7095B-9E68-08FF-9259-E71EC57E1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34622-5762-A3B2-1265-079D3424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27E7B-BAB6-E3F9-1FA5-DCE6325A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D42A-6E5D-9123-E8A1-14C33D42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3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7CE45-FDE7-F581-A573-CDF5B9C03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AA76B-1B7C-BDBB-9417-90BB21425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0D1FB-9448-C6D4-D8CD-DC8D92D5B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E8597-67C9-E34C-96E0-3D1B6B487B0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0BCC3-7381-A07B-C5F0-FDA5B5329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51C1C-9859-EF59-E596-F89F1AAF7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CF30-E397-D14D-8F1F-2FCB96500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8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f"/><Relationship Id="rId7" Type="http://schemas.openxmlformats.org/officeDocument/2006/relationships/image" Target="../media/image6.t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F5DFA7-21AF-1558-C124-23EFDBD186BB}"/>
              </a:ext>
            </a:extLst>
          </p:cNvPr>
          <p:cNvSpPr txBox="1"/>
          <p:nvPr/>
        </p:nvSpPr>
        <p:spPr>
          <a:xfrm>
            <a:off x="628802" y="1801760"/>
            <a:ext cx="235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ACTB-total AMPK</a:t>
            </a:r>
          </a:p>
          <a:p>
            <a:r>
              <a:rPr lang="en-US" sz="1200" dirty="0"/>
              <a:t>Overlayed with bright filed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FA5DE-E590-9DEE-91FE-AB807269A856}"/>
              </a:ext>
            </a:extLst>
          </p:cNvPr>
          <p:cNvSpPr txBox="1"/>
          <p:nvPr/>
        </p:nvSpPr>
        <p:spPr>
          <a:xfrm>
            <a:off x="3326438" y="1807779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ACTB-p-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2F997-046E-AC5A-F5E7-4E2B7FA451B9}"/>
              </a:ext>
            </a:extLst>
          </p:cNvPr>
          <p:cNvSpPr txBox="1"/>
          <p:nvPr/>
        </p:nvSpPr>
        <p:spPr>
          <a:xfrm>
            <a:off x="6197297" y="1813641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797EC-1414-35FA-FC5D-88E02B5A33B0}"/>
              </a:ext>
            </a:extLst>
          </p:cNvPr>
          <p:cNvSpPr txBox="1"/>
          <p:nvPr/>
        </p:nvSpPr>
        <p:spPr>
          <a:xfrm>
            <a:off x="9068156" y="1811699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p- AMPK</a:t>
            </a:r>
          </a:p>
          <a:p>
            <a:r>
              <a:rPr lang="en-US" sz="1200" dirty="0"/>
              <a:t>Overlayed with bright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1A28B-8A28-BE1E-140C-94A7C8E2E9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75379" r="22584" b="17893"/>
          <a:stretch/>
        </p:blipFill>
        <p:spPr>
          <a:xfrm>
            <a:off x="4670854" y="3156001"/>
            <a:ext cx="2347784" cy="303765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2C6964-21D2-1091-4436-7099E91A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3" t="58786" r="25165" b="34243"/>
          <a:stretch/>
        </p:blipFill>
        <p:spPr>
          <a:xfrm>
            <a:off x="4670854" y="3493093"/>
            <a:ext cx="2347784" cy="311497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F5DF2-7D06-F147-17F0-6DA5FA2C2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t="75564" r="26455" b="17007"/>
          <a:stretch/>
        </p:blipFill>
        <p:spPr>
          <a:xfrm>
            <a:off x="4670854" y="3873800"/>
            <a:ext cx="2347784" cy="330327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151621-4200-8EAC-E994-C1A3EA7A54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2" t="62246" r="22029" b="31523"/>
          <a:stretch/>
        </p:blipFill>
        <p:spPr>
          <a:xfrm>
            <a:off x="4670854" y="4279613"/>
            <a:ext cx="2347784" cy="276999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A0D2AA-6FCB-C678-D369-8DA3113C53D1}"/>
              </a:ext>
            </a:extLst>
          </p:cNvPr>
          <p:cNvSpPr txBox="1"/>
          <p:nvPr/>
        </p:nvSpPr>
        <p:spPr>
          <a:xfrm>
            <a:off x="7359025" y="3119017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p-AMPK (Thr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172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Thr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3C1B6-CEB2-0C8C-E232-9030167D3B24}"/>
              </a:ext>
            </a:extLst>
          </p:cNvPr>
          <p:cNvSpPr txBox="1"/>
          <p:nvPr/>
        </p:nvSpPr>
        <p:spPr>
          <a:xfrm>
            <a:off x="7359025" y="349115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15089F-E29B-BCAF-5CBD-015E77A857DF}"/>
              </a:ext>
            </a:extLst>
          </p:cNvPr>
          <p:cNvSpPr txBox="1"/>
          <p:nvPr/>
        </p:nvSpPr>
        <p:spPr>
          <a:xfrm>
            <a:off x="7359025" y="3882917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Total AMPK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146D3B-D5A9-B1F2-A091-C34FEFEB0F1E}"/>
              </a:ext>
            </a:extLst>
          </p:cNvPr>
          <p:cNvSpPr txBox="1"/>
          <p:nvPr/>
        </p:nvSpPr>
        <p:spPr>
          <a:xfrm>
            <a:off x="7383743" y="4287013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70041339-E370-1195-654F-62F23E39E035}"/>
              </a:ext>
            </a:extLst>
          </p:cNvPr>
          <p:cNvSpPr txBox="1"/>
          <p:nvPr/>
        </p:nvSpPr>
        <p:spPr>
          <a:xfrm rot="16200000">
            <a:off x="4208988" y="5293246"/>
            <a:ext cx="176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Non-transfected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E6D579F2-9C2F-F273-8893-EF50177F057E}"/>
              </a:ext>
            </a:extLst>
          </p:cNvPr>
          <p:cNvSpPr txBox="1"/>
          <p:nvPr/>
        </p:nvSpPr>
        <p:spPr>
          <a:xfrm rot="16200000">
            <a:off x="4502983" y="5174354"/>
            <a:ext cx="1527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Non-targeted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EC90DE12-A9C3-B694-3035-D904A3E1599E}"/>
              </a:ext>
            </a:extLst>
          </p:cNvPr>
          <p:cNvSpPr txBox="1"/>
          <p:nvPr/>
        </p:nvSpPr>
        <p:spPr>
          <a:xfrm rot="16200000">
            <a:off x="4708455" y="5174353"/>
            <a:ext cx="1527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prkaa1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5C4795E-1E84-586A-7C16-A981ACB9A600}"/>
              </a:ext>
            </a:extLst>
          </p:cNvPr>
          <p:cNvCxnSpPr/>
          <p:nvPr/>
        </p:nvCxnSpPr>
        <p:spPr>
          <a:xfrm>
            <a:off x="5091782" y="5822916"/>
            <a:ext cx="391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0">
            <a:extLst>
              <a:ext uri="{FF2B5EF4-FFF2-40B4-BE49-F238E27FC236}">
                <a16:creationId xmlns:a16="http://schemas.microsoft.com/office/drawing/2014/main" id="{6F469E19-2CB0-6D41-5A55-EF7B2497987F}"/>
              </a:ext>
            </a:extLst>
          </p:cNvPr>
          <p:cNvSpPr txBox="1"/>
          <p:nvPr/>
        </p:nvSpPr>
        <p:spPr>
          <a:xfrm>
            <a:off x="4945781" y="5815251"/>
            <a:ext cx="68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48h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ECCA49B0-AB7F-33F6-1C12-FE419FF01C5A}"/>
              </a:ext>
            </a:extLst>
          </p:cNvPr>
          <p:cNvSpPr txBox="1"/>
          <p:nvPr/>
        </p:nvSpPr>
        <p:spPr>
          <a:xfrm>
            <a:off x="5509739" y="5815251"/>
            <a:ext cx="68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72h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2108BAF8-E29C-1456-DEEE-FB5A2F98123C}"/>
              </a:ext>
            </a:extLst>
          </p:cNvPr>
          <p:cNvSpPr txBox="1"/>
          <p:nvPr/>
        </p:nvSpPr>
        <p:spPr>
          <a:xfrm>
            <a:off x="6088529" y="5815251"/>
            <a:ext cx="68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96h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EDB6BE37-F010-FF49-B3B5-F9EE80D74F8E}"/>
              </a:ext>
            </a:extLst>
          </p:cNvPr>
          <p:cNvSpPr txBox="1"/>
          <p:nvPr/>
        </p:nvSpPr>
        <p:spPr>
          <a:xfrm rot="16200000">
            <a:off x="4916651" y="5186461"/>
            <a:ext cx="1552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Non-transfected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311607A2-6151-DCDE-53F5-9109CF621FA6}"/>
              </a:ext>
            </a:extLst>
          </p:cNvPr>
          <p:cNvSpPr txBox="1"/>
          <p:nvPr/>
        </p:nvSpPr>
        <p:spPr>
          <a:xfrm rot="16200000">
            <a:off x="5240647" y="5032021"/>
            <a:ext cx="124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Non-targeted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66458470-EB3F-9782-287F-8D3882B7404A}"/>
              </a:ext>
            </a:extLst>
          </p:cNvPr>
          <p:cNvSpPr txBox="1"/>
          <p:nvPr/>
        </p:nvSpPr>
        <p:spPr>
          <a:xfrm rot="16200000">
            <a:off x="5451665" y="5032019"/>
            <a:ext cx="124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prkaa1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5FCB0C4C-4A61-9FA7-2503-8498950BA9B8}"/>
              </a:ext>
            </a:extLst>
          </p:cNvPr>
          <p:cNvSpPr txBox="1"/>
          <p:nvPr/>
        </p:nvSpPr>
        <p:spPr>
          <a:xfrm rot="16200000">
            <a:off x="5687180" y="5043601"/>
            <a:ext cx="126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Non-transfected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3CF6E47B-A3C9-DF6B-5884-8329612F4B1F}"/>
              </a:ext>
            </a:extLst>
          </p:cNvPr>
          <p:cNvSpPr txBox="1"/>
          <p:nvPr/>
        </p:nvSpPr>
        <p:spPr>
          <a:xfrm rot="16200000">
            <a:off x="5873860" y="5032020"/>
            <a:ext cx="1243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Non-targeted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AE9A59C6-4D56-2551-47E7-AA45C3F970C4}"/>
              </a:ext>
            </a:extLst>
          </p:cNvPr>
          <p:cNvSpPr txBox="1"/>
          <p:nvPr/>
        </p:nvSpPr>
        <p:spPr>
          <a:xfrm rot="16200000">
            <a:off x="5937000" y="5174352"/>
            <a:ext cx="1527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prkaa1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5D2F74-9942-DD00-E263-0395A08EB677}"/>
              </a:ext>
            </a:extLst>
          </p:cNvPr>
          <p:cNvCxnSpPr/>
          <p:nvPr/>
        </p:nvCxnSpPr>
        <p:spPr>
          <a:xfrm>
            <a:off x="5682468" y="5822916"/>
            <a:ext cx="391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B713E-85C9-DB0E-0785-EBE4ECFE626F}"/>
              </a:ext>
            </a:extLst>
          </p:cNvPr>
          <p:cNvCxnSpPr/>
          <p:nvPr/>
        </p:nvCxnSpPr>
        <p:spPr>
          <a:xfrm>
            <a:off x="6274926" y="5822916"/>
            <a:ext cx="391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C9B3121-3393-E269-8BCA-7E6634DD7DAA}"/>
              </a:ext>
            </a:extLst>
          </p:cNvPr>
          <p:cNvSpPr/>
          <p:nvPr/>
        </p:nvSpPr>
        <p:spPr>
          <a:xfrm>
            <a:off x="4965639" y="2922812"/>
            <a:ext cx="1822805" cy="1641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15E923-9E51-8F32-423A-26F98AC4E8AE}"/>
              </a:ext>
            </a:extLst>
          </p:cNvPr>
          <p:cNvSpPr txBox="1"/>
          <p:nvPr/>
        </p:nvSpPr>
        <p:spPr>
          <a:xfrm>
            <a:off x="2743200" y="6215449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blot analysis used in Figure 6 – figure supplement 2B</a:t>
            </a:r>
          </a:p>
        </p:txBody>
      </p:sp>
      <p:pic>
        <p:nvPicPr>
          <p:cNvPr id="3" name="Picture 2" descr="A close-up of a plastic wrap&#10;&#10;Description automatically generated">
            <a:extLst>
              <a:ext uri="{FF2B5EF4-FFF2-40B4-BE49-F238E27FC236}">
                <a16:creationId xmlns:a16="http://schemas.microsoft.com/office/drawing/2014/main" id="{D91896E8-D7E9-E48A-B847-D9EBDDA34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03" t="44097" r="19267" b="18496"/>
          <a:stretch/>
        </p:blipFill>
        <p:spPr>
          <a:xfrm>
            <a:off x="242558" y="154418"/>
            <a:ext cx="2743200" cy="1524143"/>
          </a:xfrm>
          <a:prstGeom prst="rect">
            <a:avLst/>
          </a:prstGeom>
        </p:spPr>
      </p:pic>
      <p:pic>
        <p:nvPicPr>
          <p:cNvPr id="7" name="Picture 6" descr="A white rectangular object with black lines on it&#10;&#10;Description automatically generated">
            <a:extLst>
              <a:ext uri="{FF2B5EF4-FFF2-40B4-BE49-F238E27FC236}">
                <a16:creationId xmlns:a16="http://schemas.microsoft.com/office/drawing/2014/main" id="{8297F30D-8808-1815-6942-F9A1B59559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87" t="56732" r="21262" b="20005"/>
          <a:stretch/>
        </p:blipFill>
        <p:spPr>
          <a:xfrm>
            <a:off x="3087961" y="780042"/>
            <a:ext cx="2743200" cy="913532"/>
          </a:xfrm>
          <a:prstGeom prst="rect">
            <a:avLst/>
          </a:prstGeom>
        </p:spPr>
      </p:pic>
      <p:pic>
        <p:nvPicPr>
          <p:cNvPr id="12" name="Picture 11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8838667B-87D7-8D1B-C900-6C80852CCB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665" t="50000" r="23034" b="15727"/>
          <a:stretch/>
        </p:blipFill>
        <p:spPr>
          <a:xfrm>
            <a:off x="5970844" y="314784"/>
            <a:ext cx="2743200" cy="1384379"/>
          </a:xfrm>
          <a:prstGeom prst="rect">
            <a:avLst/>
          </a:prstGeom>
        </p:spPr>
      </p:pic>
      <p:pic>
        <p:nvPicPr>
          <p:cNvPr id="42" name="Picture 41" descr="A piece of paper with a black and white image&#10;&#10;Description automatically generated">
            <a:extLst>
              <a:ext uri="{FF2B5EF4-FFF2-40B4-BE49-F238E27FC236}">
                <a16:creationId xmlns:a16="http://schemas.microsoft.com/office/drawing/2014/main" id="{8CA31358-2A06-C50F-0A6A-1B7E650EA2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03" t="50690" r="18824" b="15036"/>
          <a:stretch/>
        </p:blipFill>
        <p:spPr>
          <a:xfrm>
            <a:off x="8928502" y="331506"/>
            <a:ext cx="2743200" cy="138505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64D388A-DD41-D0DD-3168-07B2F5C68BFD}"/>
              </a:ext>
            </a:extLst>
          </p:cNvPr>
          <p:cNvSpPr txBox="1"/>
          <p:nvPr/>
        </p:nvSpPr>
        <p:spPr>
          <a:xfrm>
            <a:off x="8954368" y="111369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226CEE-5BD2-A5C9-1106-49F7D546A0E5}"/>
              </a:ext>
            </a:extLst>
          </p:cNvPr>
          <p:cNvSpPr txBox="1"/>
          <p:nvPr/>
        </p:nvSpPr>
        <p:spPr>
          <a:xfrm>
            <a:off x="8954368" y="1339969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7BDE6E-C929-C1E0-D216-FAF8FB6C5D37}"/>
              </a:ext>
            </a:extLst>
          </p:cNvPr>
          <p:cNvSpPr txBox="1"/>
          <p:nvPr/>
        </p:nvSpPr>
        <p:spPr>
          <a:xfrm>
            <a:off x="5938529" y="1130395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50ED40-F871-ED13-ADB1-20C1E8CE21E4}"/>
              </a:ext>
            </a:extLst>
          </p:cNvPr>
          <p:cNvSpPr txBox="1"/>
          <p:nvPr/>
        </p:nvSpPr>
        <p:spPr>
          <a:xfrm>
            <a:off x="5938529" y="135666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F297AF-0E92-E89F-D5FD-9F4A1953E8A7}"/>
              </a:ext>
            </a:extLst>
          </p:cNvPr>
          <p:cNvSpPr txBox="1"/>
          <p:nvPr/>
        </p:nvSpPr>
        <p:spPr>
          <a:xfrm>
            <a:off x="3124237" y="80683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03C753-8444-234D-1D04-270707AFDA08}"/>
              </a:ext>
            </a:extLst>
          </p:cNvPr>
          <p:cNvSpPr txBox="1"/>
          <p:nvPr/>
        </p:nvSpPr>
        <p:spPr>
          <a:xfrm>
            <a:off x="242558" y="793378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742A6D-D138-CB47-42B6-1BF1C1C403B1}"/>
              </a:ext>
            </a:extLst>
          </p:cNvPr>
          <p:cNvSpPr txBox="1"/>
          <p:nvPr/>
        </p:nvSpPr>
        <p:spPr>
          <a:xfrm>
            <a:off x="4199824" y="3171692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9782A7-8E87-A4E0-5EB3-9521121A507F}"/>
              </a:ext>
            </a:extLst>
          </p:cNvPr>
          <p:cNvSpPr txBox="1"/>
          <p:nvPr/>
        </p:nvSpPr>
        <p:spPr>
          <a:xfrm>
            <a:off x="4200793" y="3497191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E9EAAA-FD51-4E39-5A1D-2011CC1A3DDE}"/>
              </a:ext>
            </a:extLst>
          </p:cNvPr>
          <p:cNvSpPr txBox="1"/>
          <p:nvPr/>
        </p:nvSpPr>
        <p:spPr>
          <a:xfrm>
            <a:off x="4188064" y="3892124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F18159-CDF0-428D-BEDC-77885C945096}"/>
              </a:ext>
            </a:extLst>
          </p:cNvPr>
          <p:cNvSpPr txBox="1"/>
          <p:nvPr/>
        </p:nvSpPr>
        <p:spPr>
          <a:xfrm>
            <a:off x="4188064" y="4303437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</p:spTree>
    <p:extLst>
      <p:ext uri="{BB962C8B-B14F-4D97-AF65-F5344CB8AC3E}">
        <p14:creationId xmlns:p14="http://schemas.microsoft.com/office/powerpoint/2010/main" val="387897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67</Words>
  <Application>Microsoft Macintosh PowerPoint</Application>
  <PresentationFormat>Widescreen</PresentationFormat>
  <Paragraphs>35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Ding, Yufang</dc:creator>
  <cp:lastModifiedBy>Ding, Yufang</cp:lastModifiedBy>
  <cp:revision>5</cp:revision>
  <dcterms:created xsi:type="dcterms:W3CDTF">2023-11-06T15:17:57Z</dcterms:created>
  <dcterms:modified xsi:type="dcterms:W3CDTF">2024-02-07T15:09:43Z</dcterms:modified>
</cp:coreProperties>
</file>