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93FDA-5B67-DD48-6251-0EFFA2DCD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131CD0-ECB7-80AC-B3A4-05CABCF99F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236E3-B149-4503-689E-7BD1B08B6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F8AD9-46F5-23C7-4BC3-E13619E34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D5FD3-E642-0BE4-77DD-0C8C3120F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56476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37C24-2584-17FB-12E5-9FDEB2A50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EDC18-6A4D-AD5C-5644-D4DE3C510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912E3-AC35-C0D3-FC05-B8F3E4232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A62E0-7326-1F0A-D03F-7344B7EE3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CE49D-B86C-71B6-7F66-EB0867918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790184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2F837D-F608-2E62-14C3-92361B80A5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662B38-757C-85D3-0D61-99467721A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F89A83-90CB-DA47-620C-C85EC8D70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D4AA1-4E46-F3C0-A001-85027BFFD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2ADE7-B688-8DFF-FC90-9DD15913A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46748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9E7E5-2D9B-1B32-5285-04D45B8F7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E36CD-99B8-5A6C-4F1E-2240C10D4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91BC2-C33D-EDD5-AF52-25DD99688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31D64-39AB-FF77-FD37-674C7F9D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2A408-5190-681B-D465-CF50D3C2A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1784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B198B-962E-C58C-4F0C-32A6F0E52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D74FB3-F817-4FB5-B134-4101FAC30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8A1E7-B306-C4CC-E4ED-965DCA62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56C3E-7BE5-0635-5BDC-3D9CE6506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52D99-EA48-FA83-DA4E-38E7B63F4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1176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2EE7-D6C4-874B-E667-4F9151C6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74036-E5A0-2F41-0764-998437519A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D48AB-D494-D628-7C65-83D035172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CD529-7AD6-CD64-2134-DAD2825A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13220A-D9B1-6272-F5BD-F4538B51C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CDC3A7-382F-81E4-4D95-F4AA4C204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6395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54D0A-EB08-FF3B-C0A3-80533001C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249CA1-B1EF-9068-A1C8-E1CB93C34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5B79FB-794E-FCDC-C151-FA378E516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3504C4-5290-4A43-323D-9D1BE24AE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F980B1-78C5-442B-91D0-B4B5A02B0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630E8B-29D3-A89A-884D-422BE47DC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D0AF66-4319-8B4D-1720-9239FD904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C5ABC6-7050-FE65-3103-7261DBEA8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63015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8255F-0D9B-85BA-937F-05E57AB0C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A232F-656D-1595-F4B1-25891686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35C40-3DB5-EEE8-4625-1B7CBF91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622A53-03CA-4152-EA33-5F01494A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63654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E08437-5EA0-4C99-D05E-FE76E819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38AC2B-4AB8-0EB6-9A5E-2F1168FD1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2FF5ED-4292-CBA3-9A4E-84F668E3B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32397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FFF66-F3AB-C1C5-DC7E-1DBDE711E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188F1-2C67-FAA5-E304-0319F1A68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CFB7CA-0CCE-ECBF-BF4E-4C0F09260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CF6977-2E75-0F23-7E9E-559F08521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C4F49-BC20-0235-5512-BB5208EC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A7E6B3-16DC-2240-C0C6-93A3F1CEB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19686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95512-323E-01B5-2043-3D7A169D6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269244-595D-7FF7-3746-A6C183618E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83A7DE-89BC-E87C-5E14-624646875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B6F975-A943-D45B-EA23-859EEF5CF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EBFBBE-62EB-B2AE-1191-32E6CEDEE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85E39F-6EA4-BF85-6A43-E148A2CDF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793992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E859F1-8936-91F4-9430-41461DE67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5F028-33D3-311D-0ACD-8C57A2DF1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4E36A-5B63-9B39-5642-FA95ABEEA4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F6FF3-5BC0-4344-986C-1E43FDBC4D0F}" type="datetimeFigureOut">
              <a:rPr lang="en-SE" smtClean="0"/>
              <a:t>2023-12-05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71A68-BA61-4AA3-182E-EC29E8C1C5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2552D-5796-2A94-32C2-6DC2D6398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DBD-D288-5F44-AC59-D012C9A1E162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79751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884A80-8BE4-AA41-F83C-9594975658E4}"/>
              </a:ext>
            </a:extLst>
          </p:cNvPr>
          <p:cNvSpPr txBox="1"/>
          <p:nvPr/>
        </p:nvSpPr>
        <p:spPr>
          <a:xfrm>
            <a:off x="558665" y="797614"/>
            <a:ext cx="3914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400" dirty="0"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r>
              <a:rPr lang="en-SE" sz="1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aw unedited uncropped blots (Fig. 4A, C top) </a:t>
            </a:r>
            <a:endParaRPr lang="en-SE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868F9-2FDD-A6C2-4629-CF19CDE5A358}"/>
              </a:ext>
            </a:extLst>
          </p:cNvPr>
          <p:cNvSpPr txBox="1"/>
          <p:nvPr/>
        </p:nvSpPr>
        <p:spPr>
          <a:xfrm>
            <a:off x="6366077" y="797614"/>
            <a:ext cx="5062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400" dirty="0"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r>
              <a:rPr lang="en-SE" sz="1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aw unedited uncropped blots with the myosin heavy chain beta band labelled (Fig. 4A, C top).</a:t>
            </a:r>
            <a:endParaRPr lang="en-SE" sz="1400" dirty="0"/>
          </a:p>
        </p:txBody>
      </p:sp>
      <p:pic>
        <p:nvPicPr>
          <p:cNvPr id="7" name="Picture 6" descr="A close-up of a rectangular object&#10;&#10;Description automatically generated">
            <a:extLst>
              <a:ext uri="{FF2B5EF4-FFF2-40B4-BE49-F238E27FC236}">
                <a16:creationId xmlns:a16="http://schemas.microsoft.com/office/drawing/2014/main" id="{7F37B410-30B5-87CC-974A-362C56B803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2" t="35794" r="16365" b="35462"/>
          <a:stretch/>
        </p:blipFill>
        <p:spPr bwMode="auto">
          <a:xfrm>
            <a:off x="558665" y="1645468"/>
            <a:ext cx="4013736" cy="1457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close-up of a rectangular object&#10;&#10;Description automatically generated">
            <a:extLst>
              <a:ext uri="{FF2B5EF4-FFF2-40B4-BE49-F238E27FC236}">
                <a16:creationId xmlns:a16="http://schemas.microsoft.com/office/drawing/2014/main" id="{154E6645-370D-7197-FC83-8315131BC1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2" t="35794" r="16365" b="35462"/>
          <a:stretch/>
        </p:blipFill>
        <p:spPr bwMode="auto">
          <a:xfrm>
            <a:off x="6479567" y="1645468"/>
            <a:ext cx="4013736" cy="1457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3575A85-782F-37F9-134F-8401109F7FFC}"/>
              </a:ext>
            </a:extLst>
          </p:cNvPr>
          <p:cNvSpPr txBox="1"/>
          <p:nvPr/>
        </p:nvSpPr>
        <p:spPr>
          <a:xfrm>
            <a:off x="10496144" y="2305787"/>
            <a:ext cx="641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200" dirty="0"/>
              <a:t>Myosin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754A4CE-3C75-68A9-BB30-9C6BC7B362BC}"/>
              </a:ext>
            </a:extLst>
          </p:cNvPr>
          <p:cNvCxnSpPr/>
          <p:nvPr/>
        </p:nvCxnSpPr>
        <p:spPr>
          <a:xfrm flipH="1">
            <a:off x="10054132" y="2463743"/>
            <a:ext cx="3404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6503FF0-B8F6-BE7B-42AF-C391681692F0}"/>
              </a:ext>
            </a:extLst>
          </p:cNvPr>
          <p:cNvCxnSpPr>
            <a:cxnSpLocks/>
          </p:cNvCxnSpPr>
          <p:nvPr/>
        </p:nvCxnSpPr>
        <p:spPr>
          <a:xfrm>
            <a:off x="7042826" y="2201393"/>
            <a:ext cx="86935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E840E0-BE84-1074-DEC4-EBB55960EEA6}"/>
              </a:ext>
            </a:extLst>
          </p:cNvPr>
          <p:cNvCxnSpPr>
            <a:cxnSpLocks/>
          </p:cNvCxnSpPr>
          <p:nvPr/>
        </p:nvCxnSpPr>
        <p:spPr>
          <a:xfrm>
            <a:off x="7981428" y="2201393"/>
            <a:ext cx="10458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1A6256-3C15-7FB6-85FE-AB925FD0CC30}"/>
              </a:ext>
            </a:extLst>
          </p:cNvPr>
          <p:cNvCxnSpPr>
            <a:cxnSpLocks/>
          </p:cNvCxnSpPr>
          <p:nvPr/>
        </p:nvCxnSpPr>
        <p:spPr>
          <a:xfrm>
            <a:off x="9081036" y="2204335"/>
            <a:ext cx="89954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A6897E-A662-D3A4-D2E6-7A542ECF610C}"/>
              </a:ext>
            </a:extLst>
          </p:cNvPr>
          <p:cNvSpPr txBox="1"/>
          <p:nvPr/>
        </p:nvSpPr>
        <p:spPr>
          <a:xfrm flipH="1">
            <a:off x="7322532" y="1906378"/>
            <a:ext cx="4894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100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05891E-ABCB-A9C5-2EE1-ECC69C45360B}"/>
              </a:ext>
            </a:extLst>
          </p:cNvPr>
          <p:cNvSpPr txBox="1"/>
          <p:nvPr/>
        </p:nvSpPr>
        <p:spPr>
          <a:xfrm flipH="1">
            <a:off x="8220139" y="1906378"/>
            <a:ext cx="95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SE" sz="1100" dirty="0">
                <a:latin typeface="Arial" panose="020B0604020202020204" pitchFamily="34" charset="0"/>
                <a:cs typeface="Arial" panose="020B0604020202020204" pitchFamily="34" charset="0"/>
              </a:rPr>
              <a:t>t DHT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91066C-082C-2DFA-4AC6-798EEA6BB472}"/>
              </a:ext>
            </a:extLst>
          </p:cNvPr>
          <p:cNvSpPr txBox="1"/>
          <p:nvPr/>
        </p:nvSpPr>
        <p:spPr>
          <a:xfrm flipH="1">
            <a:off x="8978665" y="1906378"/>
            <a:ext cx="119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100" dirty="0">
                <a:latin typeface="Arial" panose="020B0604020202020204" pitchFamily="34" charset="0"/>
                <a:cs typeface="Arial" panose="020B0604020202020204" pitchFamily="34" charset="0"/>
              </a:rPr>
              <a:t>DHT+Flutamide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11A0CC-FCDD-6E38-75B8-A3E8999D2F0B}"/>
              </a:ext>
            </a:extLst>
          </p:cNvPr>
          <p:cNvSpPr txBox="1"/>
          <p:nvPr/>
        </p:nvSpPr>
        <p:spPr>
          <a:xfrm rot="16200000">
            <a:off x="6524670" y="1864455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e</a:t>
            </a:r>
            <a:r>
              <a:rPr lang="en-SE" sz="1100" dirty="0"/>
              <a:t>mpty lane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470D54-DC31-BF9B-2DBC-08175735FB52}"/>
              </a:ext>
            </a:extLst>
          </p:cNvPr>
          <p:cNvSpPr txBox="1"/>
          <p:nvPr/>
        </p:nvSpPr>
        <p:spPr>
          <a:xfrm rot="16200000">
            <a:off x="9728466" y="1844613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e</a:t>
            </a:r>
            <a:r>
              <a:rPr lang="en-SE" sz="1100" dirty="0"/>
              <a:t>mpty lane</a:t>
            </a:r>
          </a:p>
        </p:txBody>
      </p:sp>
    </p:spTree>
    <p:extLst>
      <p:ext uri="{BB962C8B-B14F-4D97-AF65-F5344CB8AC3E}">
        <p14:creationId xmlns:p14="http://schemas.microsoft.com/office/powerpoint/2010/main" val="4279587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88C8D8-F181-F43D-2EF4-D928E0A5D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354" y="1441450"/>
            <a:ext cx="4965700" cy="3975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435897-21A7-372A-8142-3B25679A8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65" y="1441450"/>
            <a:ext cx="4965700" cy="39751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B962E6-8593-749C-BE00-DE7205CAD895}"/>
              </a:ext>
            </a:extLst>
          </p:cNvPr>
          <p:cNvSpPr txBox="1"/>
          <p:nvPr/>
        </p:nvSpPr>
        <p:spPr>
          <a:xfrm>
            <a:off x="558665" y="797614"/>
            <a:ext cx="4213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400" dirty="0"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r>
              <a:rPr lang="en-SE" sz="1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aw unedited uncropped blots (Fig. 4B, C bottom) </a:t>
            </a:r>
            <a:endParaRPr lang="en-SE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FA1E8-7502-EB8B-2CE7-6F8FC4BAAAFB}"/>
              </a:ext>
            </a:extLst>
          </p:cNvPr>
          <p:cNvSpPr txBox="1"/>
          <p:nvPr/>
        </p:nvSpPr>
        <p:spPr>
          <a:xfrm>
            <a:off x="6366077" y="797614"/>
            <a:ext cx="5062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400" dirty="0">
                <a:latin typeface="Arial" panose="020B0604020202020204" pitchFamily="34" charset="0"/>
                <a:ea typeface="Arial" panose="020B0604020202020204" pitchFamily="34" charset="0"/>
              </a:rPr>
              <a:t>R</a:t>
            </a:r>
            <a:r>
              <a:rPr lang="en-SE" sz="1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aw unedited uncropped blots with the myosin heavy chain beta band labelled (Fig. 4B, C bottom).</a:t>
            </a:r>
            <a:endParaRPr lang="en-SE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5A6CB9-1C10-3165-B14F-9A5AFBF59BCB}"/>
              </a:ext>
            </a:extLst>
          </p:cNvPr>
          <p:cNvSpPr txBox="1"/>
          <p:nvPr/>
        </p:nvSpPr>
        <p:spPr>
          <a:xfrm>
            <a:off x="11312670" y="2543091"/>
            <a:ext cx="641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200" dirty="0"/>
              <a:t>Myosin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006FF09-E68C-A4A2-F682-68354990A6E4}"/>
              </a:ext>
            </a:extLst>
          </p:cNvPr>
          <p:cNvCxnSpPr/>
          <p:nvPr/>
        </p:nvCxnSpPr>
        <p:spPr>
          <a:xfrm flipH="1">
            <a:off x="10739336" y="3667328"/>
            <a:ext cx="3404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6EE9EE4-AE29-6D19-9F37-2381149319D3}"/>
              </a:ext>
            </a:extLst>
          </p:cNvPr>
          <p:cNvCxnSpPr/>
          <p:nvPr/>
        </p:nvCxnSpPr>
        <p:spPr>
          <a:xfrm flipH="1">
            <a:off x="10909570" y="2681591"/>
            <a:ext cx="3404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9D76439-253A-A3AF-D14C-E8517BD228CE}"/>
              </a:ext>
            </a:extLst>
          </p:cNvPr>
          <p:cNvSpPr txBox="1"/>
          <p:nvPr/>
        </p:nvSpPr>
        <p:spPr>
          <a:xfrm>
            <a:off x="11210181" y="3528828"/>
            <a:ext cx="641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200" dirty="0"/>
              <a:t>Myosin</a:t>
            </a:r>
          </a:p>
        </p:txBody>
      </p:sp>
    </p:spTree>
    <p:extLst>
      <p:ext uri="{BB962C8B-B14F-4D97-AF65-F5344CB8AC3E}">
        <p14:creationId xmlns:p14="http://schemas.microsoft.com/office/powerpoint/2010/main" val="374819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80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Benrick</dc:creator>
  <cp:lastModifiedBy>Anna Benrick</cp:lastModifiedBy>
  <cp:revision>1</cp:revision>
  <dcterms:created xsi:type="dcterms:W3CDTF">2023-12-05T15:51:43Z</dcterms:created>
  <dcterms:modified xsi:type="dcterms:W3CDTF">2023-12-05T16:23:13Z</dcterms:modified>
</cp:coreProperties>
</file>