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EAD6-6533-4565-A8DD-C337F41FD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6BB04-7488-4C05-A20F-E5D8BD191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C4747-1891-4079-AEA9-2ADF5F46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EC2A-B0FA-4931-918E-BDA1E22D8EF8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052C9-9E51-45AD-9C76-87C7A8AF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96B49-5833-4D88-98CD-FA23D751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C064-A684-4E5D-B83E-2C2CE50E3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70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208A-CB28-4824-8D84-962CA686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84F5B-0E08-462E-955D-4EDEA69EE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EE34B-3001-469F-B01B-CB8EAC4A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EC2A-B0FA-4931-918E-BDA1E22D8EF8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BA95-D621-4E46-8C7F-5A5A0DBC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92A6A-0370-44AE-9A99-81633014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C064-A684-4E5D-B83E-2C2CE50E3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57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9DBD42-E707-4F37-9681-3DA3FB157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944AD-6F64-4C85-A19F-A46DBAFDC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6B790-C75B-4280-BB71-B90EACE4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EC2A-B0FA-4931-918E-BDA1E22D8EF8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D446-236C-412C-B927-8CD0B72F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C385-196A-4270-9146-B7598939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C064-A684-4E5D-B83E-2C2CE50E3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3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A60F-0D3A-4D88-935D-7F08AC3D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E70AF-F707-4CDE-B56B-6DA46F74C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7EC56-A202-4A88-B6B0-84941C0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EC2A-B0FA-4931-918E-BDA1E22D8EF8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7C968-8B8C-45A7-A759-3E88A2DB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DE499-9D95-46D9-BF7B-76DE556F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C064-A684-4E5D-B83E-2C2CE50E3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07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BB44-80AD-4F58-BA4E-2C0826AB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55D56-F330-4CB8-9DE8-8AAD5683D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5510-A79C-46D7-A053-4CFC362E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EC2A-B0FA-4931-918E-BDA1E22D8EF8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8E91E-28E9-4FD9-BA5E-0BC60BCD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A2676-0818-490B-8497-12B960A1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C064-A684-4E5D-B83E-2C2CE50E3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08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CFD9-E6F8-43C7-8434-853A918B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51F4D-1B36-4A3F-BD0E-52CAD32E3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082AF-0499-4D68-9932-12215E247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41E6A-501F-47ED-ADE1-BF6A249A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EC2A-B0FA-4931-918E-BDA1E22D8EF8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7326F-8C51-419D-9F21-8374DA750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C34C3-5E7C-461D-B87C-CC90FCC2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C064-A684-4E5D-B83E-2C2CE50E3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0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E6426-E6CF-41AA-A36F-AD29EE9A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91DA2-DD47-40A8-B28E-3BF962B0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72802-2100-4505-8035-CA09DB5D3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5EA64-A3FC-4AF1-B457-C3DAAE0F9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195CCC-501F-480D-916C-D7B24AE4D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91387-3363-48AB-AC24-3AD447576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EC2A-B0FA-4931-918E-BDA1E22D8EF8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F1BFF-9D38-4E89-A7EE-9159CCE0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1175ED-3E9C-46B1-8957-57701198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C064-A684-4E5D-B83E-2C2CE50E3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0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95A5-8B56-4248-96C0-68E666FD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84747-4B0D-4732-86D7-D93A6C02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EC2A-B0FA-4931-918E-BDA1E22D8EF8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CCCDA-D918-42E7-8BF4-48A9E6946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D5372-E300-4BCD-969C-4031F27A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C064-A684-4E5D-B83E-2C2CE50E3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65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4C213-3B17-4C2D-B4C4-BFCA272E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EC2A-B0FA-4931-918E-BDA1E22D8EF8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11B71-0E82-4E23-A263-1F9DA926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1493F-0A4B-4A9F-BCC2-8F28DB24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C064-A684-4E5D-B83E-2C2CE50E3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9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46B3-EDAC-4C55-86C6-152824A5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CC4CF-B907-4B9D-ACAF-FCBA13A19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C5D24-CAA8-4D0C-9DA4-D169F0325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9AE2C-04DB-4842-89AA-89B0FB8A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EC2A-B0FA-4931-918E-BDA1E22D8EF8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0FF55-1CA8-4075-AA4A-87C474BA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BF2F2-001B-4FF4-B424-756069C8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C064-A684-4E5D-B83E-2C2CE50E3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40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AF667-0D78-4EC3-BD35-2370CE541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1FD37-619E-43AF-920A-11A76E62F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9135F-AA6E-4AF7-8B23-E54F18DF2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396AE-EC13-4E4E-B650-559EBED3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EC2A-B0FA-4931-918E-BDA1E22D8EF8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F3AE8-0E00-44D6-BCB4-AFBDE095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0BCA3-82DA-4A4F-8582-822E8B62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C064-A684-4E5D-B83E-2C2CE50E3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07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A08C14-5DB0-4459-86DC-866D1FF1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3A327-2BCC-40AC-A79B-842FBD78D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81F7D-CC25-4FB6-96A2-2BA3BFFA7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4EC2A-B0FA-4931-918E-BDA1E22D8EF8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C902-8E46-4A66-BE57-0DF6DD620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4343B-59F8-4FCC-8E10-F3918D0ED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2C064-A684-4E5D-B83E-2C2CE50E3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16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69CF53-B9A0-40FF-A1C4-03F25DF17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0"/>
          <a:stretch/>
        </p:blipFill>
        <p:spPr>
          <a:xfrm>
            <a:off x="1505351" y="1589405"/>
            <a:ext cx="9181298" cy="431609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E8CC07-44B1-455B-912D-B9B6A6CFE7A2}"/>
              </a:ext>
            </a:extLst>
          </p:cNvPr>
          <p:cNvCxnSpPr/>
          <p:nvPr/>
        </p:nvCxnSpPr>
        <p:spPr>
          <a:xfrm flipH="1">
            <a:off x="9064967" y="3728720"/>
            <a:ext cx="486383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535ACCB-D9E8-4A67-B569-7730810C1E19}"/>
              </a:ext>
            </a:extLst>
          </p:cNvPr>
          <p:cNvSpPr txBox="1"/>
          <p:nvPr/>
        </p:nvSpPr>
        <p:spPr>
          <a:xfrm>
            <a:off x="9693428" y="3528978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6His-GST-3C DCLK1</a:t>
            </a:r>
          </a:p>
          <a:p>
            <a:r>
              <a:rPr lang="en-GB" dirty="0"/>
              <a:t>(351-689) WT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3DEB8-3F24-4E45-A778-12DE6E145BDB}"/>
              </a:ext>
            </a:extLst>
          </p:cNvPr>
          <p:cNvSpPr txBox="1"/>
          <p:nvPr/>
        </p:nvSpPr>
        <p:spPr>
          <a:xfrm>
            <a:off x="596900" y="546100"/>
            <a:ext cx="131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 3B (TOP)</a:t>
            </a:r>
          </a:p>
        </p:txBody>
      </p:sp>
    </p:spTree>
    <p:extLst>
      <p:ext uri="{BB962C8B-B14F-4D97-AF65-F5344CB8AC3E}">
        <p14:creationId xmlns:p14="http://schemas.microsoft.com/office/powerpoint/2010/main" val="199091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5FBB58-E68D-416B-AF3F-AC3D6A371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8" b="7860"/>
          <a:stretch/>
        </p:blipFill>
        <p:spPr>
          <a:xfrm>
            <a:off x="2181972" y="1206500"/>
            <a:ext cx="7828056" cy="393078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2C346E-1C5F-4880-BF32-A6EA38BA5620}"/>
              </a:ext>
            </a:extLst>
          </p:cNvPr>
          <p:cNvCxnSpPr/>
          <p:nvPr/>
        </p:nvCxnSpPr>
        <p:spPr>
          <a:xfrm flipH="1">
            <a:off x="9010839" y="3627120"/>
            <a:ext cx="486383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5C610B-3989-4196-9EFA-620A349069A0}"/>
              </a:ext>
            </a:extLst>
          </p:cNvPr>
          <p:cNvSpPr txBox="1"/>
          <p:nvPr/>
        </p:nvSpPr>
        <p:spPr>
          <a:xfrm>
            <a:off x="596900" y="546100"/>
            <a:ext cx="163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 3B (bottom)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4E6324-4465-489F-A566-019FC04F0C7E}"/>
              </a:ext>
            </a:extLst>
          </p:cNvPr>
          <p:cNvSpPr txBox="1"/>
          <p:nvPr/>
        </p:nvSpPr>
        <p:spPr>
          <a:xfrm>
            <a:off x="9639300" y="3427378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6His-GST-3C DCLK1</a:t>
            </a:r>
          </a:p>
          <a:p>
            <a:r>
              <a:rPr lang="en-GB" dirty="0"/>
              <a:t>(351-689) D553A</a:t>
            </a:r>
          </a:p>
        </p:txBody>
      </p:sp>
    </p:spTree>
    <p:extLst>
      <p:ext uri="{BB962C8B-B14F-4D97-AF65-F5344CB8AC3E}">
        <p14:creationId xmlns:p14="http://schemas.microsoft.com/office/powerpoint/2010/main" val="241787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D85BA4-ACCD-4064-BB5D-D7533A3C1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3" r="77513" b="22857"/>
          <a:stretch/>
        </p:blipFill>
        <p:spPr>
          <a:xfrm rot="16200000">
            <a:off x="4974994" y="371708"/>
            <a:ext cx="3042116" cy="51688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22847A-44CA-47DA-9481-9EA03C1B0343}"/>
              </a:ext>
            </a:extLst>
          </p:cNvPr>
          <p:cNvSpPr txBox="1"/>
          <p:nvPr/>
        </p:nvSpPr>
        <p:spPr>
          <a:xfrm>
            <a:off x="9080501" y="2956156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6His-GST-3C DCLK1</a:t>
            </a:r>
          </a:p>
          <a:p>
            <a:r>
              <a:rPr lang="en-GB" dirty="0"/>
              <a:t>(351-689) WT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20CFB3-D1BB-4C5D-9CD2-0F258919EA8F}"/>
              </a:ext>
            </a:extLst>
          </p:cNvPr>
          <p:cNvCxnSpPr/>
          <p:nvPr/>
        </p:nvCxnSpPr>
        <p:spPr>
          <a:xfrm flipH="1">
            <a:off x="8545208" y="3182620"/>
            <a:ext cx="486383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BF3836-56F1-4FD0-884D-F8B126E02EEB}"/>
              </a:ext>
            </a:extLst>
          </p:cNvPr>
          <p:cNvCxnSpPr/>
          <p:nvPr/>
        </p:nvCxnSpPr>
        <p:spPr>
          <a:xfrm flipH="1">
            <a:off x="8557908" y="3855720"/>
            <a:ext cx="486383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006E1-F326-46C0-91E8-F590A132A85C}"/>
              </a:ext>
            </a:extLst>
          </p:cNvPr>
          <p:cNvSpPr txBox="1"/>
          <p:nvPr/>
        </p:nvSpPr>
        <p:spPr>
          <a:xfrm>
            <a:off x="9129411" y="3582952"/>
            <a:ext cx="146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DCLK1</a:t>
            </a:r>
          </a:p>
          <a:p>
            <a:r>
              <a:rPr lang="en-GB" dirty="0"/>
              <a:t>(351-689) WT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DF770-C4F4-4B4A-B41C-B676D2C697AD}"/>
              </a:ext>
            </a:extLst>
          </p:cNvPr>
          <p:cNvSpPr txBox="1"/>
          <p:nvPr/>
        </p:nvSpPr>
        <p:spPr>
          <a:xfrm rot="16200000">
            <a:off x="4265311" y="104276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+ 3C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5E7C9-4E16-49AB-B0B6-D08F6E7687D9}"/>
              </a:ext>
            </a:extLst>
          </p:cNvPr>
          <p:cNvSpPr txBox="1"/>
          <p:nvPr/>
        </p:nvSpPr>
        <p:spPr>
          <a:xfrm rot="16200000">
            <a:off x="4938177" y="1042767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- 3C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2E48B9-CA9F-4D10-B19D-EF0CB3974458}"/>
              </a:ext>
            </a:extLst>
          </p:cNvPr>
          <p:cNvSpPr/>
          <p:nvPr/>
        </p:nvSpPr>
        <p:spPr>
          <a:xfrm>
            <a:off x="3911603" y="749300"/>
            <a:ext cx="1485514" cy="3911589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76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37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Byrne, Dominic</dc:creator>
  <cp:lastModifiedBy>Aarya Venkat</cp:lastModifiedBy>
  <cp:revision>5</cp:revision>
  <dcterms:created xsi:type="dcterms:W3CDTF">2023-09-23T10:46:53Z</dcterms:created>
  <dcterms:modified xsi:type="dcterms:W3CDTF">2023-10-02T00:53:45Z</dcterms:modified>
</cp:coreProperties>
</file>