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arya Venkat" userId="235106af-1f21-4d0d-a969-d2f1b13272de" providerId="ADAL" clId="{05408CA3-E091-49FA-82C9-6AA41220D0C7}"/>
    <pc:docChg chg="undo custSel addSld delSld">
      <pc:chgData name="Aarya Venkat" userId="235106af-1f21-4d0d-a969-d2f1b13272de" providerId="ADAL" clId="{05408CA3-E091-49FA-82C9-6AA41220D0C7}" dt="2023-10-02T00:54:22.085" v="1" actId="47"/>
      <pc:docMkLst>
        <pc:docMk/>
      </pc:docMkLst>
      <pc:sldChg chg="add">
        <pc:chgData name="Aarya Venkat" userId="235106af-1f21-4d0d-a969-d2f1b13272de" providerId="ADAL" clId="{05408CA3-E091-49FA-82C9-6AA41220D0C7}" dt="2023-10-02T00:54:17.203" v="0" actId="47"/>
        <pc:sldMkLst>
          <pc:docMk/>
          <pc:sldMk cId="279491292" sldId="256"/>
        </pc:sldMkLst>
      </pc:sldChg>
      <pc:sldChg chg="del">
        <pc:chgData name="Aarya Venkat" userId="235106af-1f21-4d0d-a969-d2f1b13272de" providerId="ADAL" clId="{05408CA3-E091-49FA-82C9-6AA41220D0C7}" dt="2023-10-02T00:54:22.085" v="1" actId="47"/>
        <pc:sldMkLst>
          <pc:docMk/>
          <pc:sldMk cId="2417870982" sldId="257"/>
        </pc:sldMkLst>
      </pc:sldChg>
      <pc:sldChg chg="del">
        <pc:chgData name="Aarya Venkat" userId="235106af-1f21-4d0d-a969-d2f1b13272de" providerId="ADAL" clId="{05408CA3-E091-49FA-82C9-6AA41220D0C7}" dt="2023-10-02T00:54:22.085" v="1" actId="47"/>
        <pc:sldMkLst>
          <pc:docMk/>
          <pc:sldMk cId="1990919237" sldId="258"/>
        </pc:sldMkLst>
      </pc:sldChg>
      <pc:sldChg chg="del">
        <pc:chgData name="Aarya Venkat" userId="235106af-1f21-4d0d-a969-d2f1b13272de" providerId="ADAL" clId="{05408CA3-E091-49FA-82C9-6AA41220D0C7}" dt="2023-10-02T00:54:22.085" v="1" actId="47"/>
        <pc:sldMkLst>
          <pc:docMk/>
          <pc:sldMk cId="3132676306" sldId="25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6EAD6-6533-4565-A8DD-C337F41FD8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36BB04-7488-4C05-A20F-E5D8BD191B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1C4747-1891-4079-AEA9-2ADF5F46D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4EC2A-B0FA-4931-918E-BDA1E22D8EF8}" type="datetimeFigureOut">
              <a:rPr lang="en-GB" smtClean="0"/>
              <a:t>01/10/2023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F052C9-9E51-45AD-9C76-87C7A8AFD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596B49-5833-4D88-98CD-FA23D7518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C064-A684-4E5D-B83E-2C2CE50E3A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3704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7208A-CB28-4824-8D84-962CA6863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084F5B-0E08-462E-955D-4EDEA69EEA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7EE34B-3001-469F-B01B-CB8EAC4AB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4EC2A-B0FA-4931-918E-BDA1E22D8EF8}" type="datetimeFigureOut">
              <a:rPr lang="en-GB" smtClean="0"/>
              <a:t>01/10/2023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22BA95-D621-4E46-8C7F-5A5A0DBC1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492A6A-0370-44AE-9A99-816330145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C064-A684-4E5D-B83E-2C2CE50E3A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1579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9DBD42-E707-4F37-9681-3DA3FB157E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A944AD-6F64-4C85-A19F-A46DBAFDC4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D6B790-C75B-4280-BB71-B90EACE46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4EC2A-B0FA-4931-918E-BDA1E22D8EF8}" type="datetimeFigureOut">
              <a:rPr lang="en-GB" smtClean="0"/>
              <a:t>01/10/2023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20D446-236C-412C-B927-8CD0B72F1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C385-196A-4270-9146-B7598939E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C064-A684-4E5D-B83E-2C2CE50E3A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234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AA60F-0D3A-4D88-935D-7F08AC3DE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2E70AF-F707-4CDE-B56B-6DA46F74CF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B7EC56-A202-4A88-B6B0-84941C03E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4EC2A-B0FA-4931-918E-BDA1E22D8EF8}" type="datetimeFigureOut">
              <a:rPr lang="en-GB" smtClean="0"/>
              <a:t>01/10/2023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67C968-8B8C-45A7-A759-3E88A2DBF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FDE499-9D95-46D9-BF7B-76DE556FB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C064-A684-4E5D-B83E-2C2CE50E3A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2077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7BB44-80AD-4F58-BA4E-2C0826AB4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855D56-F330-4CB8-9DE8-8AAD5683D0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EB5510-A79C-46D7-A053-4CFC362EC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4EC2A-B0FA-4931-918E-BDA1E22D8EF8}" type="datetimeFigureOut">
              <a:rPr lang="en-GB" smtClean="0"/>
              <a:t>01/10/2023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A8E91E-28E9-4FD9-BA5E-0BC60BCD4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1A2676-0818-490B-8497-12B960A10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C064-A684-4E5D-B83E-2C2CE50E3A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0081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DCFD9-E6F8-43C7-8434-853A918B9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C51F4D-1B36-4A3F-BD0E-52CAD32E35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A082AF-0499-4D68-9932-12215E247B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E41E6A-501F-47ED-ADE1-BF6A249A7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4EC2A-B0FA-4931-918E-BDA1E22D8EF8}" type="datetimeFigureOut">
              <a:rPr lang="en-GB" smtClean="0"/>
              <a:t>01/10/2023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67326F-8C51-419D-9F21-8374DA750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BC34C3-5E7C-461D-B87C-CC90FCC2C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C064-A684-4E5D-B83E-2C2CE50E3A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0306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E6426-E6CF-41AA-A36F-AD29EE9A2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591DA2-DD47-40A8-B28E-3BF962B01A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672802-2100-4505-8035-CA09DB5D3B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925EA64-A3FC-4AF1-B457-C3DAAE0F9B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195CCC-501F-480D-916C-D7B24AE4D8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A91387-3363-48AB-AC24-3AD447576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4EC2A-B0FA-4931-918E-BDA1E22D8EF8}" type="datetimeFigureOut">
              <a:rPr lang="en-GB" smtClean="0"/>
              <a:t>01/10/2023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2F1BFF-9D38-4E89-A7EE-9159CCE05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1175ED-3E9C-46B1-8957-57701198E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C064-A684-4E5D-B83E-2C2CE50E3A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100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A95A5-8B56-4248-96C0-68E666FD6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884747-4B0D-4732-86D7-D93A6C026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4EC2A-B0FA-4931-918E-BDA1E22D8EF8}" type="datetimeFigureOut">
              <a:rPr lang="en-GB" smtClean="0"/>
              <a:t>01/10/2023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DCCCDA-D918-42E7-8BF4-48A9E6946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3D5372-E300-4BCD-969C-4031F27AE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C064-A684-4E5D-B83E-2C2CE50E3A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5652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14C213-3B17-4C2D-B4C4-BFCA272E8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4EC2A-B0FA-4931-918E-BDA1E22D8EF8}" type="datetimeFigureOut">
              <a:rPr lang="en-GB" smtClean="0"/>
              <a:t>01/10/2023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611B71-0E82-4E23-A263-1F9DA9262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C1493F-0A4B-4A9F-BCC2-8F28DB24F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C064-A684-4E5D-B83E-2C2CE50E3A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4799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946B3-EDAC-4C55-86C6-152824A5B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5CC4CF-B907-4B9D-ACAF-FCBA13A19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6C5D24-CAA8-4D0C-9DA4-D169F03253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59AE2C-04DB-4842-89AA-89B0FB8AA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4EC2A-B0FA-4931-918E-BDA1E22D8EF8}" type="datetimeFigureOut">
              <a:rPr lang="en-GB" smtClean="0"/>
              <a:t>01/10/2023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E0FF55-1CA8-4075-AA4A-87C474BAF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9BF2F2-001B-4FF4-B424-756069C8D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C064-A684-4E5D-B83E-2C2CE50E3A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9402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AF667-0D78-4EC3-BD35-2370CE541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E1FD37-619E-43AF-920A-11A76E62FB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39135F-AA6E-4AF7-8B23-E54F18DF22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D396AE-EC13-4E4E-B650-559EBED30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4EC2A-B0FA-4931-918E-BDA1E22D8EF8}" type="datetimeFigureOut">
              <a:rPr lang="en-GB" smtClean="0"/>
              <a:t>01/10/2023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9F3AE8-0E00-44D6-BCB4-AFBDE095F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30BCA3-82DA-4A4F-8582-822E8B626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C064-A684-4E5D-B83E-2C2CE50E3A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6074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A08C14-5DB0-4459-86DC-866D1FF1E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33A327-2BCC-40AC-A79B-842FBD78DC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681F7D-CC25-4FB6-96A2-2BA3BFFA7F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4EC2A-B0FA-4931-918E-BDA1E22D8EF8}" type="datetimeFigureOut">
              <a:rPr lang="en-GB" smtClean="0"/>
              <a:t>01/10/2023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31C902-8E46-4A66-BE57-0DF6DD620E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04343B-59F8-4FCC-8E10-F3918D0EDD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2C064-A684-4E5D-B83E-2C2CE50E3A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0167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3249F65-86D4-460F-995C-ADA22B4736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512109" y="764657"/>
            <a:ext cx="8864343" cy="6301452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A45B7F9-A69F-4F55-91D7-389738D68555}"/>
              </a:ext>
            </a:extLst>
          </p:cNvPr>
          <p:cNvSpPr/>
          <p:nvPr/>
        </p:nvSpPr>
        <p:spPr>
          <a:xfrm>
            <a:off x="1282148" y="2851896"/>
            <a:ext cx="9471991" cy="725557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3B2BFB-2BCA-473A-8C39-5F7149EF2077}"/>
              </a:ext>
            </a:extLst>
          </p:cNvPr>
          <p:cNvSpPr txBox="1"/>
          <p:nvPr/>
        </p:nvSpPr>
        <p:spPr>
          <a:xfrm rot="18207599">
            <a:off x="2533266" y="1890394"/>
            <a:ext cx="16754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DCLK1 351-686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E741E27-C4DA-4D0A-BDD6-4100CD7EA9F3}"/>
              </a:ext>
            </a:extLst>
          </p:cNvPr>
          <p:cNvSpPr txBox="1"/>
          <p:nvPr/>
        </p:nvSpPr>
        <p:spPr>
          <a:xfrm rot="18207599">
            <a:off x="4199688" y="1783407"/>
            <a:ext cx="18469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DCLK1.1 351-703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7D93643-0DDE-4F83-B49B-4BEF437268FF}"/>
              </a:ext>
            </a:extLst>
          </p:cNvPr>
          <p:cNvSpPr txBox="1"/>
          <p:nvPr/>
        </p:nvSpPr>
        <p:spPr>
          <a:xfrm rot="18207599">
            <a:off x="3418160" y="1890394"/>
            <a:ext cx="16754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DCLK1 351-729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5828CEC-64B6-4837-ABA0-D9BBC9EF17BC}"/>
              </a:ext>
            </a:extLst>
          </p:cNvPr>
          <p:cNvSpPr txBox="1"/>
          <p:nvPr/>
        </p:nvSpPr>
        <p:spPr>
          <a:xfrm rot="18207599">
            <a:off x="5056435" y="1783407"/>
            <a:ext cx="18469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DCLK1.2 351-740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9002B64-CF87-4FC3-B8D4-1CF49697B08D}"/>
              </a:ext>
            </a:extLst>
          </p:cNvPr>
          <p:cNvSpPr txBox="1"/>
          <p:nvPr/>
        </p:nvSpPr>
        <p:spPr>
          <a:xfrm rot="18207599">
            <a:off x="5751978" y="1548704"/>
            <a:ext cx="22236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DCLK1.2 351-703 WT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991ACD0-BC17-45F2-B1E1-5C659ECC01E8}"/>
              </a:ext>
            </a:extLst>
          </p:cNvPr>
          <p:cNvSpPr txBox="1"/>
          <p:nvPr/>
        </p:nvSpPr>
        <p:spPr>
          <a:xfrm rot="18207599">
            <a:off x="6421169" y="1316756"/>
            <a:ext cx="25911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DCLK1.2 351-703 D398A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E34A076-879F-4202-AC13-86F2BBE736AF}"/>
              </a:ext>
            </a:extLst>
          </p:cNvPr>
          <p:cNvSpPr txBox="1"/>
          <p:nvPr/>
        </p:nvSpPr>
        <p:spPr>
          <a:xfrm rot="18207599">
            <a:off x="7291730" y="1316756"/>
            <a:ext cx="25911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DCLK1.2 351-703 N400A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52EF360-BBA4-4655-A896-274F353E354A}"/>
              </a:ext>
            </a:extLst>
          </p:cNvPr>
          <p:cNvSpPr txBox="1"/>
          <p:nvPr/>
        </p:nvSpPr>
        <p:spPr>
          <a:xfrm rot="18207599">
            <a:off x="8162445" y="1074029"/>
            <a:ext cx="29790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DCLK1.2 351-703 V682/684A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C63EA64-F0E0-4560-8BBB-2A814CDB86B7}"/>
              </a:ext>
            </a:extLst>
          </p:cNvPr>
          <p:cNvSpPr txBox="1"/>
          <p:nvPr/>
        </p:nvSpPr>
        <p:spPr>
          <a:xfrm rot="18207599">
            <a:off x="9043839" y="1316756"/>
            <a:ext cx="25911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DCLK1.2 351-703 D691A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D0D7788-0496-F3C7-D46D-0B6B8E506396}"/>
              </a:ext>
            </a:extLst>
          </p:cNvPr>
          <p:cNvSpPr txBox="1"/>
          <p:nvPr/>
        </p:nvSpPr>
        <p:spPr>
          <a:xfrm>
            <a:off x="553279" y="260734"/>
            <a:ext cx="2524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Fig 5 – Fig supplement 1</a:t>
            </a:r>
          </a:p>
        </p:txBody>
      </p:sp>
    </p:spTree>
    <p:extLst>
      <p:ext uri="{BB962C8B-B14F-4D97-AF65-F5344CB8AC3E}">
        <p14:creationId xmlns:p14="http://schemas.microsoft.com/office/powerpoint/2010/main" val="2794912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29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Byrne, Dominic</dc:creator>
  <cp:lastModifiedBy>Aarya Venkat</cp:lastModifiedBy>
  <cp:revision>5</cp:revision>
  <dcterms:created xsi:type="dcterms:W3CDTF">2023-09-23T10:46:53Z</dcterms:created>
  <dcterms:modified xsi:type="dcterms:W3CDTF">2023-10-02T00:54:27Z</dcterms:modified>
</cp:coreProperties>
</file>