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35" autoAdjust="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n, Man" userId="37104710-05df-4370-9d86-514a293a6e2e" providerId="ADAL" clId="{D47B5260-619D-497D-82CD-3ABD2E7190AE}"/>
    <pc:docChg chg="delSld modSld">
      <pc:chgData name="Mohan, Man" userId="37104710-05df-4370-9d86-514a293a6e2e" providerId="ADAL" clId="{D47B5260-619D-497D-82CD-3ABD2E7190AE}" dt="2024-10-15T20:50:39.574" v="3" actId="47"/>
      <pc:docMkLst>
        <pc:docMk/>
      </pc:docMkLst>
      <pc:sldChg chg="del">
        <pc:chgData name="Mohan, Man" userId="37104710-05df-4370-9d86-514a293a6e2e" providerId="ADAL" clId="{D47B5260-619D-497D-82CD-3ABD2E7190AE}" dt="2024-10-15T20:50:26.156" v="0" actId="47"/>
        <pc:sldMkLst>
          <pc:docMk/>
          <pc:sldMk cId="1121486319" sldId="256"/>
        </pc:sldMkLst>
      </pc:sldChg>
      <pc:sldChg chg="modSp mod">
        <pc:chgData name="Mohan, Man" userId="37104710-05df-4370-9d86-514a293a6e2e" providerId="ADAL" clId="{D47B5260-619D-497D-82CD-3ABD2E7190AE}" dt="2024-10-15T20:50:29.291" v="2" actId="20577"/>
        <pc:sldMkLst>
          <pc:docMk/>
          <pc:sldMk cId="4205977045" sldId="257"/>
        </pc:sldMkLst>
        <pc:spChg chg="mod">
          <ac:chgData name="Mohan, Man" userId="37104710-05df-4370-9d86-514a293a6e2e" providerId="ADAL" clId="{D47B5260-619D-497D-82CD-3ABD2E7190AE}" dt="2024-10-15T20:50:29.291" v="2" actId="20577"/>
          <ac:spMkLst>
            <pc:docMk/>
            <pc:sldMk cId="4205977045" sldId="257"/>
            <ac:spMk id="5" creationId="{6DEB934F-5EE7-4010-8186-6A91E26D24AD}"/>
          </ac:spMkLst>
        </pc:spChg>
      </pc:sldChg>
      <pc:sldChg chg="del">
        <pc:chgData name="Mohan, Man" userId="37104710-05df-4370-9d86-514a293a6e2e" providerId="ADAL" clId="{D47B5260-619D-497D-82CD-3ABD2E7190AE}" dt="2024-10-15T20:50:39.574" v="3" actId="47"/>
        <pc:sldMkLst>
          <pc:docMk/>
          <pc:sldMk cId="3414948269" sldId="258"/>
        </pc:sldMkLst>
      </pc:sldChg>
    </pc:docChg>
  </pc:docChgLst>
  <pc:docChgLst>
    <pc:chgData name="Mohan, Man" userId="37104710-05df-4370-9d86-514a293a6e2e" providerId="ADAL" clId="{F8A55050-74ED-45D5-92A7-053B2A482D3A}"/>
    <pc:docChg chg="undo custSel addSld delSld">
      <pc:chgData name="Mohan, Man" userId="37104710-05df-4370-9d86-514a293a6e2e" providerId="ADAL" clId="{F8A55050-74ED-45D5-92A7-053B2A482D3A}" dt="2024-10-11T02:38:18.052" v="27" actId="47"/>
      <pc:docMkLst>
        <pc:docMk/>
      </pc:docMkLst>
      <pc:sldChg chg="add del">
        <pc:chgData name="Mohan, Man" userId="37104710-05df-4370-9d86-514a293a6e2e" providerId="ADAL" clId="{F8A55050-74ED-45D5-92A7-053B2A482D3A}" dt="2024-10-11T02:38:18.052" v="27" actId="47"/>
        <pc:sldMkLst>
          <pc:docMk/>
          <pc:sldMk cId="3414948269" sldId="258"/>
        </pc:sldMkLst>
      </pc:sldChg>
      <pc:sldChg chg="del">
        <pc:chgData name="Mohan, Man" userId="37104710-05df-4370-9d86-514a293a6e2e" providerId="ADAL" clId="{F8A55050-74ED-45D5-92A7-053B2A482D3A}" dt="2024-10-11T02:37:52.230" v="0" actId="47"/>
        <pc:sldMkLst>
          <pc:docMk/>
          <pc:sldMk cId="3742170954" sldId="259"/>
        </pc:sldMkLst>
      </pc:sldChg>
      <pc:sldChg chg="del">
        <pc:chgData name="Mohan, Man" userId="37104710-05df-4370-9d86-514a293a6e2e" providerId="ADAL" clId="{F8A55050-74ED-45D5-92A7-053B2A482D3A}" dt="2024-10-11T02:37:53.533" v="1" actId="47"/>
        <pc:sldMkLst>
          <pc:docMk/>
          <pc:sldMk cId="2234559543" sldId="260"/>
        </pc:sldMkLst>
      </pc:sldChg>
      <pc:sldChg chg="del">
        <pc:chgData name="Mohan, Man" userId="37104710-05df-4370-9d86-514a293a6e2e" providerId="ADAL" clId="{F8A55050-74ED-45D5-92A7-053B2A482D3A}" dt="2024-10-11T02:38:04.519" v="23" actId="47"/>
        <pc:sldMkLst>
          <pc:docMk/>
          <pc:sldMk cId="624856637" sldId="261"/>
        </pc:sldMkLst>
      </pc:sldChg>
      <pc:sldChg chg="del">
        <pc:chgData name="Mohan, Man" userId="37104710-05df-4370-9d86-514a293a6e2e" providerId="ADAL" clId="{F8A55050-74ED-45D5-92A7-053B2A482D3A}" dt="2024-10-11T02:38:06.288" v="24" actId="47"/>
        <pc:sldMkLst>
          <pc:docMk/>
          <pc:sldMk cId="2717183306" sldId="262"/>
        </pc:sldMkLst>
      </pc:sldChg>
      <pc:sldChg chg="del">
        <pc:chgData name="Mohan, Man" userId="37104710-05df-4370-9d86-514a293a6e2e" providerId="ADAL" clId="{F8A55050-74ED-45D5-92A7-053B2A482D3A}" dt="2024-10-11T02:38:07.549" v="25" actId="47"/>
        <pc:sldMkLst>
          <pc:docMk/>
          <pc:sldMk cId="870025364" sldId="263"/>
        </pc:sldMkLst>
      </pc:sldChg>
      <pc:sldChg chg="del">
        <pc:chgData name="Mohan, Man" userId="37104710-05df-4370-9d86-514a293a6e2e" providerId="ADAL" clId="{F8A55050-74ED-45D5-92A7-053B2A482D3A}" dt="2024-10-11T02:38:03.333" v="21" actId="47"/>
        <pc:sldMkLst>
          <pc:docMk/>
          <pc:sldMk cId="1131492891" sldId="264"/>
        </pc:sldMkLst>
      </pc:sldChg>
      <pc:sldChg chg="del">
        <pc:chgData name="Mohan, Man" userId="37104710-05df-4370-9d86-514a293a6e2e" providerId="ADAL" clId="{F8A55050-74ED-45D5-92A7-053B2A482D3A}" dt="2024-10-11T02:38:03.965" v="22" actId="47"/>
        <pc:sldMkLst>
          <pc:docMk/>
          <pc:sldMk cId="3674586638" sldId="265"/>
        </pc:sldMkLst>
      </pc:sldChg>
      <pc:sldChg chg="del">
        <pc:chgData name="Mohan, Man" userId="37104710-05df-4370-9d86-514a293a6e2e" providerId="ADAL" clId="{F8A55050-74ED-45D5-92A7-053B2A482D3A}" dt="2024-10-11T02:37:55.556" v="5" actId="47"/>
        <pc:sldMkLst>
          <pc:docMk/>
          <pc:sldMk cId="1261270142" sldId="266"/>
        </pc:sldMkLst>
      </pc:sldChg>
      <pc:sldChg chg="del">
        <pc:chgData name="Mohan, Man" userId="37104710-05df-4370-9d86-514a293a6e2e" providerId="ADAL" clId="{F8A55050-74ED-45D5-92A7-053B2A482D3A}" dt="2024-10-11T02:37:56.028" v="6" actId="47"/>
        <pc:sldMkLst>
          <pc:docMk/>
          <pc:sldMk cId="2399525343" sldId="267"/>
        </pc:sldMkLst>
      </pc:sldChg>
      <pc:sldChg chg="del">
        <pc:chgData name="Mohan, Man" userId="37104710-05df-4370-9d86-514a293a6e2e" providerId="ADAL" clId="{F8A55050-74ED-45D5-92A7-053B2A482D3A}" dt="2024-10-11T02:37:57.023" v="8" actId="47"/>
        <pc:sldMkLst>
          <pc:docMk/>
          <pc:sldMk cId="2260216419" sldId="269"/>
        </pc:sldMkLst>
      </pc:sldChg>
      <pc:sldChg chg="del">
        <pc:chgData name="Mohan, Man" userId="37104710-05df-4370-9d86-514a293a6e2e" providerId="ADAL" clId="{F8A55050-74ED-45D5-92A7-053B2A482D3A}" dt="2024-10-11T02:37:56.566" v="7" actId="47"/>
        <pc:sldMkLst>
          <pc:docMk/>
          <pc:sldMk cId="3194131882" sldId="270"/>
        </pc:sldMkLst>
      </pc:sldChg>
      <pc:sldChg chg="del">
        <pc:chgData name="Mohan, Man" userId="37104710-05df-4370-9d86-514a293a6e2e" providerId="ADAL" clId="{F8A55050-74ED-45D5-92A7-053B2A482D3A}" dt="2024-10-11T02:37:57.577" v="9" actId="47"/>
        <pc:sldMkLst>
          <pc:docMk/>
          <pc:sldMk cId="3011352975" sldId="271"/>
        </pc:sldMkLst>
      </pc:sldChg>
      <pc:sldChg chg="del">
        <pc:chgData name="Mohan, Man" userId="37104710-05df-4370-9d86-514a293a6e2e" providerId="ADAL" clId="{F8A55050-74ED-45D5-92A7-053B2A482D3A}" dt="2024-10-11T02:37:58.068" v="10" actId="47"/>
        <pc:sldMkLst>
          <pc:docMk/>
          <pc:sldMk cId="36225885" sldId="272"/>
        </pc:sldMkLst>
      </pc:sldChg>
      <pc:sldChg chg="del">
        <pc:chgData name="Mohan, Man" userId="37104710-05df-4370-9d86-514a293a6e2e" providerId="ADAL" clId="{F8A55050-74ED-45D5-92A7-053B2A482D3A}" dt="2024-10-11T02:37:58.459" v="11" actId="47"/>
        <pc:sldMkLst>
          <pc:docMk/>
          <pc:sldMk cId="3140328593" sldId="273"/>
        </pc:sldMkLst>
      </pc:sldChg>
      <pc:sldChg chg="del">
        <pc:chgData name="Mohan, Man" userId="37104710-05df-4370-9d86-514a293a6e2e" providerId="ADAL" clId="{F8A55050-74ED-45D5-92A7-053B2A482D3A}" dt="2024-10-11T02:37:58.932" v="12" actId="47"/>
        <pc:sldMkLst>
          <pc:docMk/>
          <pc:sldMk cId="669503856" sldId="274"/>
        </pc:sldMkLst>
      </pc:sldChg>
      <pc:sldChg chg="del">
        <pc:chgData name="Mohan, Man" userId="37104710-05df-4370-9d86-514a293a6e2e" providerId="ADAL" clId="{F8A55050-74ED-45D5-92A7-053B2A482D3A}" dt="2024-10-11T02:37:59.347" v="13" actId="47"/>
        <pc:sldMkLst>
          <pc:docMk/>
          <pc:sldMk cId="3635091487" sldId="275"/>
        </pc:sldMkLst>
      </pc:sldChg>
      <pc:sldChg chg="del">
        <pc:chgData name="Mohan, Man" userId="37104710-05df-4370-9d86-514a293a6e2e" providerId="ADAL" clId="{F8A55050-74ED-45D5-92A7-053B2A482D3A}" dt="2024-10-11T02:37:54.106" v="2" actId="47"/>
        <pc:sldMkLst>
          <pc:docMk/>
          <pc:sldMk cId="2458001602" sldId="281"/>
        </pc:sldMkLst>
      </pc:sldChg>
      <pc:sldChg chg="del">
        <pc:chgData name="Mohan, Man" userId="37104710-05df-4370-9d86-514a293a6e2e" providerId="ADAL" clId="{F8A55050-74ED-45D5-92A7-053B2A482D3A}" dt="2024-10-11T02:37:54.562" v="3" actId="47"/>
        <pc:sldMkLst>
          <pc:docMk/>
          <pc:sldMk cId="285705100" sldId="282"/>
        </pc:sldMkLst>
      </pc:sldChg>
      <pc:sldChg chg="del">
        <pc:chgData name="Mohan, Man" userId="37104710-05df-4370-9d86-514a293a6e2e" providerId="ADAL" clId="{F8A55050-74ED-45D5-92A7-053B2A482D3A}" dt="2024-10-11T02:38:02.733" v="20" actId="47"/>
        <pc:sldMkLst>
          <pc:docMk/>
          <pc:sldMk cId="1149221801" sldId="288"/>
        </pc:sldMkLst>
      </pc:sldChg>
      <pc:sldChg chg="del">
        <pc:chgData name="Mohan, Man" userId="37104710-05df-4370-9d86-514a293a6e2e" providerId="ADAL" clId="{F8A55050-74ED-45D5-92A7-053B2A482D3A}" dt="2024-10-11T02:37:59.784" v="14" actId="47"/>
        <pc:sldMkLst>
          <pc:docMk/>
          <pc:sldMk cId="1285376761" sldId="500"/>
        </pc:sldMkLst>
      </pc:sldChg>
      <pc:sldChg chg="del">
        <pc:chgData name="Mohan, Man" userId="37104710-05df-4370-9d86-514a293a6e2e" providerId="ADAL" clId="{F8A55050-74ED-45D5-92A7-053B2A482D3A}" dt="2024-10-11T02:38:01.991" v="19" actId="47"/>
        <pc:sldMkLst>
          <pc:docMk/>
          <pc:sldMk cId="3620413559" sldId="501"/>
        </pc:sldMkLst>
      </pc:sldChg>
      <pc:sldChg chg="del">
        <pc:chgData name="Mohan, Man" userId="37104710-05df-4370-9d86-514a293a6e2e" providerId="ADAL" clId="{F8A55050-74ED-45D5-92A7-053B2A482D3A}" dt="2024-10-11T02:38:01.472" v="18" actId="47"/>
        <pc:sldMkLst>
          <pc:docMk/>
          <pc:sldMk cId="4122175436" sldId="502"/>
        </pc:sldMkLst>
      </pc:sldChg>
      <pc:sldChg chg="del">
        <pc:chgData name="Mohan, Man" userId="37104710-05df-4370-9d86-514a293a6e2e" providerId="ADAL" clId="{F8A55050-74ED-45D5-92A7-053B2A482D3A}" dt="2024-10-11T02:37:55.004" v="4" actId="47"/>
        <pc:sldMkLst>
          <pc:docMk/>
          <pc:sldMk cId="1477486496" sldId="503"/>
        </pc:sldMkLst>
      </pc:sldChg>
      <pc:sldChg chg="del">
        <pc:chgData name="Mohan, Man" userId="37104710-05df-4370-9d86-514a293a6e2e" providerId="ADAL" clId="{F8A55050-74ED-45D5-92A7-053B2A482D3A}" dt="2024-10-11T02:38:01.092" v="17" actId="47"/>
        <pc:sldMkLst>
          <pc:docMk/>
          <pc:sldMk cId="2721794196" sldId="504"/>
        </pc:sldMkLst>
      </pc:sldChg>
      <pc:sldChg chg="del">
        <pc:chgData name="Mohan, Man" userId="37104710-05df-4370-9d86-514a293a6e2e" providerId="ADAL" clId="{F8A55050-74ED-45D5-92A7-053B2A482D3A}" dt="2024-10-11T02:38:00.164" v="15" actId="47"/>
        <pc:sldMkLst>
          <pc:docMk/>
          <pc:sldMk cId="4210385526" sldId="505"/>
        </pc:sldMkLst>
      </pc:sldChg>
      <pc:sldChg chg="del">
        <pc:chgData name="Mohan, Man" userId="37104710-05df-4370-9d86-514a293a6e2e" providerId="ADAL" clId="{F8A55050-74ED-45D5-92A7-053B2A482D3A}" dt="2024-10-11T02:38:00.604" v="16" actId="47"/>
        <pc:sldMkLst>
          <pc:docMk/>
          <pc:sldMk cId="1656193735" sldId="5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04583-7B5D-40B4-9C6F-03C96B52897B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F89A4-67EE-4C74-A11B-3F43D8EA8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4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F89A4-67EE-4C74-A11B-3F43D8EA817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213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EA70D-3707-46A2-A485-AAE86DFEA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7700330-E2EA-4D07-9D93-671045774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351315-0B1E-43F9-9181-336A19B8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0363D5-A7B9-4777-93AE-2F78C0E5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5CC34B-092D-4C7A-ABA2-7552E9E8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0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AD26CF-1A19-45F2-B9DE-47DACDF40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06D00C-F753-487F-8B5C-1AE84AF89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689296-4539-4176-8256-C61131A7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2E0E34-1DD3-4652-86A3-272AD902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E8106D-F029-4780-9715-81C5A3FD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712C04-2146-4D64-8941-528041968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675B9D-DC94-4AB1-ADC7-1BD6803BC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4F9DBB-0DCF-49BD-A524-63B900121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36DF19-A71D-406E-83ED-36C474FF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E3502-7F4C-40E8-9072-8D28BB2B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4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59159-B982-4394-B832-096011BD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55ADB8-D7D1-4FA2-8B4D-5DAB5EC21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DE22A4-94EA-4DE4-A2F6-1DAA60B4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E490B2-C4E2-4EF1-BEEB-035A8042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403662-B430-46BC-84C7-D808814B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64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86453-A168-4680-9E8C-2D74DDE3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60B88F-6DCF-40CB-B65D-D2BA7229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C47B9E-13A4-4FFB-98B3-5200E2BE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615512-68D1-4687-A658-0DFE754D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D8E0FE-E8F3-4654-8656-47614426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23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2729F-3944-4F03-8032-39F1881B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580B50-8709-4DC7-931B-352534FAC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A69BC4-6C28-435C-BEC9-37327CD35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1C899A-4A23-4DC8-9263-3AC966252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F9BEAA-D690-4733-A7B5-CE9BC17A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251231-C7BD-4230-8B08-2A2F9FAB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6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986141-A74D-4E71-AD24-48A53384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17FE55-8D4B-4B3F-9FC0-400251B8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E5E27D-98DE-46D6-BF5D-57A3AAD70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70CE71-2E40-46E3-B367-23C8A8B21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22EBE65-BAD6-4ED3-8E88-A0CA6FDBC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43C7EFC-D303-40E7-B4A4-A2C6BFDD3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B705BD2-8602-47E6-A9E6-4656F4A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B80679-178B-4860-852C-CFE1D4F7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F88B0-9D19-4FF4-9AC7-77BACEDD4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367C5E-C6BC-400A-BB13-5D0E2F50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2583F3-DC24-4165-88D9-FF7F5600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76730E-E551-423C-BD86-5115AF82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81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FD1F254-FC85-4D1C-AF6C-8DE072BD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02D72B-1EEE-4861-8A8B-53064272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538E7B-789C-49FA-805A-C1529D4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20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0470EA-7D03-4725-BA05-E7CE1E37B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57138-28FB-406B-8438-46576CF45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810CDF-550A-47EC-BCFD-81389CE8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2A10F-B061-4FBD-ADDF-DD9DCCA9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4E30AC-E221-4572-99C0-A2FE3705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98A571-57FC-44B6-AA2A-D2526760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92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7F52C-996E-4B46-9605-FFFFA8F3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F9AB88-D2AF-4315-87D0-C91C24BC1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DF98DF-667B-425A-9325-7B86ECD84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2C9590-6A3B-472D-89D3-D2D5DBCFF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7AF6B6-4A12-4C7A-8030-6C9BC894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AD1C17-E2C4-4CFF-BB6E-AB9662D9D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5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29A8FAC-FE6A-4130-A3C5-BA0800FD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D9F49C-7723-4261-9EC6-BB0F23F8F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60EDE9-BE75-4900-AD13-3D691B6C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73029-6A76-4353-8913-376FE3904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E15938-83DD-4F7E-9CAC-EDDA39E1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8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"/><Relationship Id="rId5" Type="http://schemas.openxmlformats.org/officeDocument/2006/relationships/image" Target="../media/image3.tif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id="{155CC76A-378D-419F-813A-541901DA6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700" y="1122984"/>
            <a:ext cx="1249676" cy="503657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B172912A-0781-47C2-80AE-B97E01F3DB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123" y="1888383"/>
            <a:ext cx="1772240" cy="424444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DEB934F-5EE7-4010-8186-6A91E26D24AD}"/>
              </a:ext>
            </a:extLst>
          </p:cNvPr>
          <p:cNvSpPr txBox="1"/>
          <p:nvPr/>
        </p:nvSpPr>
        <p:spPr>
          <a:xfrm>
            <a:off x="586819" y="720307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</a:t>
            </a:r>
            <a:r>
              <a:rPr lang="en-US" altLang="zh-CN" sz="1800"/>
              <a:t> </a:t>
            </a:r>
            <a:r>
              <a:rPr lang="en-US" altLang="zh-CN" sz="1800" dirty="0"/>
              <a:t>DYRK1A shRNA–SHSY5Y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F9CA147-2B3D-4EBB-8461-87E3C2FC019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8" b="9463"/>
          <a:stretch/>
        </p:blipFill>
        <p:spPr>
          <a:xfrm>
            <a:off x="969061" y="4239460"/>
            <a:ext cx="1934395" cy="52756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3A65B6F-DB77-428A-AA0A-F036B8E5765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389466" y="1166946"/>
            <a:ext cx="17297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Control shRNA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35C8697-1090-4897-8542-BE009761A56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122159" y="1166947"/>
            <a:ext cx="1729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DYRK1A shRNA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9945ECA-677F-4670-8638-D8131A0BC8A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825210" y="1233388"/>
            <a:ext cx="186265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Control shRNA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08924A5-88FD-49A7-910A-9942DAEA82C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489860" y="1294277"/>
            <a:ext cx="1729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DYRK1A shRNA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C31DA28-2A57-4214-9D93-9DEDFEBC990A}"/>
              </a:ext>
            </a:extLst>
          </p:cNvPr>
          <p:cNvSpPr txBox="1"/>
          <p:nvPr/>
        </p:nvSpPr>
        <p:spPr>
          <a:xfrm>
            <a:off x="3024971" y="3572677"/>
            <a:ext cx="1526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α-DYRK1A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72702F2-D8FF-4F03-A143-C00F739FB490}"/>
              </a:ext>
            </a:extLst>
          </p:cNvPr>
          <p:cNvSpPr txBox="1"/>
          <p:nvPr/>
        </p:nvSpPr>
        <p:spPr>
          <a:xfrm>
            <a:off x="3024971" y="4185419"/>
            <a:ext cx="1100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α-ACTIN</a:t>
            </a:r>
            <a:endParaRPr lang="zh-CN" altLang="en-US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A2AC0E66-BA01-4F07-92B5-6627BA8643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61" y="3414447"/>
            <a:ext cx="1934395" cy="527562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607D1155-0470-43E1-BDA1-BE5B825BFB5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68606" y="2305208"/>
            <a:ext cx="17297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Control shRNA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E96129F-BC29-4BC0-82A1-1DAD70FB49D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401299" y="2305209"/>
            <a:ext cx="1729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/>
              <a:t>DYRK1A shRNA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E06D4E-6FBD-97A1-4336-17F3A8F569F3}"/>
              </a:ext>
            </a:extLst>
          </p:cNvPr>
          <p:cNvSpPr txBox="1"/>
          <p:nvPr/>
        </p:nvSpPr>
        <p:spPr>
          <a:xfrm>
            <a:off x="11019645" y="315200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47723A-7790-1A61-7F35-305A00FFEA2C}"/>
              </a:ext>
            </a:extLst>
          </p:cNvPr>
          <p:cNvSpPr txBox="1"/>
          <p:nvPr/>
        </p:nvSpPr>
        <p:spPr>
          <a:xfrm>
            <a:off x="11037827" y="3605691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0DA52B-463C-A03E-01E4-696E737D26D0}"/>
              </a:ext>
            </a:extLst>
          </p:cNvPr>
          <p:cNvSpPr txBox="1"/>
          <p:nvPr/>
        </p:nvSpPr>
        <p:spPr>
          <a:xfrm>
            <a:off x="11034239" y="4845216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0B1DC9-06F7-26F1-0C3C-706C5FF500E4}"/>
              </a:ext>
            </a:extLst>
          </p:cNvPr>
          <p:cNvSpPr txBox="1"/>
          <p:nvPr/>
        </p:nvSpPr>
        <p:spPr>
          <a:xfrm>
            <a:off x="11019645" y="3152001"/>
            <a:ext cx="439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1DFC59-9E4C-383B-6F52-3ED41D0A8F05}"/>
              </a:ext>
            </a:extLst>
          </p:cNvPr>
          <p:cNvSpPr txBox="1"/>
          <p:nvPr/>
        </p:nvSpPr>
        <p:spPr>
          <a:xfrm>
            <a:off x="11037827" y="3605691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F37E2D-96B6-B389-0C5D-8989BBC301B6}"/>
              </a:ext>
            </a:extLst>
          </p:cNvPr>
          <p:cNvSpPr txBox="1"/>
          <p:nvPr/>
        </p:nvSpPr>
        <p:spPr>
          <a:xfrm>
            <a:off x="11035665" y="4228829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4205977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4042</TotalTime>
  <Words>26</Words>
  <Application>Microsoft Office PowerPoint</Application>
  <PresentationFormat>Widescreen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pinhua Wang</dc:creator>
  <cp:lastModifiedBy>Mohan, Man</cp:lastModifiedBy>
  <cp:revision>18</cp:revision>
  <dcterms:created xsi:type="dcterms:W3CDTF">2022-02-25T12:50:45Z</dcterms:created>
  <dcterms:modified xsi:type="dcterms:W3CDTF">2024-10-15T20:50:46Z</dcterms:modified>
</cp:coreProperties>
</file>