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6" r:id="rId2"/>
    <p:sldId id="267" r:id="rId3"/>
    <p:sldId id="270" r:id="rId4"/>
    <p:sldId id="269" r:id="rId5"/>
    <p:sldId id="271" r:id="rId6"/>
    <p:sldId id="272" r:id="rId7"/>
    <p:sldId id="273" r:id="rId8"/>
    <p:sldId id="274" r:id="rId9"/>
    <p:sldId id="275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35" autoAdjust="0"/>
  </p:normalViewPr>
  <p:slideViewPr>
    <p:cSldViewPr snapToGrid="0">
      <p:cViewPr varScale="1">
        <p:scale>
          <a:sx n="104" d="100"/>
          <a:sy n="104" d="100"/>
        </p:scale>
        <p:origin x="8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han, Man" userId="37104710-05df-4370-9d86-514a293a6e2e" providerId="ADAL" clId="{D2694319-82BD-4D14-88B9-2F36646D8A15}"/>
    <pc:docChg chg="undo custSel addSld delSld modSld">
      <pc:chgData name="Mohan, Man" userId="37104710-05df-4370-9d86-514a293a6e2e" providerId="ADAL" clId="{D2694319-82BD-4D14-88B9-2F36646D8A15}" dt="2024-10-11T02:55:12.833" v="48" actId="6549"/>
      <pc:docMkLst>
        <pc:docMk/>
      </pc:docMkLst>
      <pc:sldChg chg="del">
        <pc:chgData name="Mohan, Man" userId="37104710-05df-4370-9d86-514a293a6e2e" providerId="ADAL" clId="{D2694319-82BD-4D14-88B9-2F36646D8A15}" dt="2024-10-11T02:52:52.129" v="0" actId="47"/>
        <pc:sldMkLst>
          <pc:docMk/>
          <pc:sldMk cId="1121486319" sldId="256"/>
        </pc:sldMkLst>
      </pc:sldChg>
      <pc:sldChg chg="del">
        <pc:chgData name="Mohan, Man" userId="37104710-05df-4370-9d86-514a293a6e2e" providerId="ADAL" clId="{D2694319-82BD-4D14-88B9-2F36646D8A15}" dt="2024-10-11T02:52:52.777" v="1" actId="47"/>
        <pc:sldMkLst>
          <pc:docMk/>
          <pc:sldMk cId="4205977045" sldId="257"/>
        </pc:sldMkLst>
      </pc:sldChg>
      <pc:sldChg chg="del">
        <pc:chgData name="Mohan, Man" userId="37104710-05df-4370-9d86-514a293a6e2e" providerId="ADAL" clId="{D2694319-82BD-4D14-88B9-2F36646D8A15}" dt="2024-10-11T02:52:53.355" v="2" actId="47"/>
        <pc:sldMkLst>
          <pc:docMk/>
          <pc:sldMk cId="3414948269" sldId="258"/>
        </pc:sldMkLst>
      </pc:sldChg>
      <pc:sldChg chg="del">
        <pc:chgData name="Mohan, Man" userId="37104710-05df-4370-9d86-514a293a6e2e" providerId="ADAL" clId="{D2694319-82BD-4D14-88B9-2F36646D8A15}" dt="2024-10-11T02:52:53.999" v="3" actId="47"/>
        <pc:sldMkLst>
          <pc:docMk/>
          <pc:sldMk cId="3742170954" sldId="259"/>
        </pc:sldMkLst>
      </pc:sldChg>
      <pc:sldChg chg="del">
        <pc:chgData name="Mohan, Man" userId="37104710-05df-4370-9d86-514a293a6e2e" providerId="ADAL" clId="{D2694319-82BD-4D14-88B9-2F36646D8A15}" dt="2024-10-11T02:52:54.532" v="4" actId="47"/>
        <pc:sldMkLst>
          <pc:docMk/>
          <pc:sldMk cId="2234559543" sldId="260"/>
        </pc:sldMkLst>
      </pc:sldChg>
      <pc:sldChg chg="del">
        <pc:chgData name="Mohan, Man" userId="37104710-05df-4370-9d86-514a293a6e2e" providerId="ADAL" clId="{D2694319-82BD-4D14-88B9-2F36646D8A15}" dt="2024-10-11T02:53:23.768" v="14" actId="47"/>
        <pc:sldMkLst>
          <pc:docMk/>
          <pc:sldMk cId="624856637" sldId="261"/>
        </pc:sldMkLst>
      </pc:sldChg>
      <pc:sldChg chg="del">
        <pc:chgData name="Mohan, Man" userId="37104710-05df-4370-9d86-514a293a6e2e" providerId="ADAL" clId="{D2694319-82BD-4D14-88B9-2F36646D8A15}" dt="2024-10-11T02:53:26.203" v="15" actId="47"/>
        <pc:sldMkLst>
          <pc:docMk/>
          <pc:sldMk cId="2717183306" sldId="262"/>
        </pc:sldMkLst>
      </pc:sldChg>
      <pc:sldChg chg="add del">
        <pc:chgData name="Mohan, Man" userId="37104710-05df-4370-9d86-514a293a6e2e" providerId="ADAL" clId="{D2694319-82BD-4D14-88B9-2F36646D8A15}" dt="2024-10-11T02:53:43.764" v="28" actId="47"/>
        <pc:sldMkLst>
          <pc:docMk/>
          <pc:sldMk cId="870025364" sldId="263"/>
        </pc:sldMkLst>
      </pc:sldChg>
      <pc:sldChg chg="del">
        <pc:chgData name="Mohan, Man" userId="37104710-05df-4370-9d86-514a293a6e2e" providerId="ADAL" clId="{D2694319-82BD-4D14-88B9-2F36646D8A15}" dt="2024-10-11T02:53:22.699" v="12" actId="47"/>
        <pc:sldMkLst>
          <pc:docMk/>
          <pc:sldMk cId="1131492891" sldId="264"/>
        </pc:sldMkLst>
      </pc:sldChg>
      <pc:sldChg chg="del">
        <pc:chgData name="Mohan, Man" userId="37104710-05df-4370-9d86-514a293a6e2e" providerId="ADAL" clId="{D2694319-82BD-4D14-88B9-2F36646D8A15}" dt="2024-10-11T02:53:23.233" v="13" actId="47"/>
        <pc:sldMkLst>
          <pc:docMk/>
          <pc:sldMk cId="3674586638" sldId="265"/>
        </pc:sldMkLst>
      </pc:sldChg>
      <pc:sldChg chg="add del">
        <pc:chgData name="Mohan, Man" userId="37104710-05df-4370-9d86-514a293a6e2e" providerId="ADAL" clId="{D2694319-82BD-4D14-88B9-2F36646D8A15}" dt="2024-10-11T02:53:38.382" v="22" actId="47"/>
        <pc:sldMkLst>
          <pc:docMk/>
          <pc:sldMk cId="669503856" sldId="274"/>
        </pc:sldMkLst>
      </pc:sldChg>
      <pc:sldChg chg="add del">
        <pc:chgData name="Mohan, Man" userId="37104710-05df-4370-9d86-514a293a6e2e" providerId="ADAL" clId="{D2694319-82BD-4D14-88B9-2F36646D8A15}" dt="2024-10-11T02:53:38.912" v="23" actId="47"/>
        <pc:sldMkLst>
          <pc:docMk/>
          <pc:sldMk cId="3635091487" sldId="275"/>
        </pc:sldMkLst>
      </pc:sldChg>
      <pc:sldChg chg="del">
        <pc:chgData name="Mohan, Man" userId="37104710-05df-4370-9d86-514a293a6e2e" providerId="ADAL" clId="{D2694319-82BD-4D14-88B9-2F36646D8A15}" dt="2024-10-11T02:52:55.019" v="5" actId="47"/>
        <pc:sldMkLst>
          <pc:docMk/>
          <pc:sldMk cId="2458001602" sldId="281"/>
        </pc:sldMkLst>
      </pc:sldChg>
      <pc:sldChg chg="del">
        <pc:chgData name="Mohan, Man" userId="37104710-05df-4370-9d86-514a293a6e2e" providerId="ADAL" clId="{D2694319-82BD-4D14-88B9-2F36646D8A15}" dt="2024-10-11T02:52:55.992" v="6" actId="47"/>
        <pc:sldMkLst>
          <pc:docMk/>
          <pc:sldMk cId="285705100" sldId="282"/>
        </pc:sldMkLst>
      </pc:sldChg>
      <pc:sldChg chg="del">
        <pc:chgData name="Mohan, Man" userId="37104710-05df-4370-9d86-514a293a6e2e" providerId="ADAL" clId="{D2694319-82BD-4D14-88B9-2F36646D8A15}" dt="2024-10-11T02:53:22.212" v="11" actId="47"/>
        <pc:sldMkLst>
          <pc:docMk/>
          <pc:sldMk cId="1149221801" sldId="288"/>
        </pc:sldMkLst>
      </pc:sldChg>
      <pc:sldChg chg="modSp add del mod">
        <pc:chgData name="Mohan, Man" userId="37104710-05df-4370-9d86-514a293a6e2e" providerId="ADAL" clId="{D2694319-82BD-4D14-88B9-2F36646D8A15}" dt="2024-10-11T02:55:12.833" v="48" actId="6549"/>
        <pc:sldMkLst>
          <pc:docMk/>
          <pc:sldMk cId="1285376761" sldId="500"/>
        </pc:sldMkLst>
        <pc:spChg chg="mod">
          <ac:chgData name="Mohan, Man" userId="37104710-05df-4370-9d86-514a293a6e2e" providerId="ADAL" clId="{D2694319-82BD-4D14-88B9-2F36646D8A15}" dt="2024-10-11T02:55:12.833" v="48" actId="6549"/>
          <ac:spMkLst>
            <pc:docMk/>
            <pc:sldMk cId="1285376761" sldId="500"/>
            <ac:spMk id="2" creationId="{A58C58D1-029F-FBCB-9981-9F87D7B30796}"/>
          </ac:spMkLst>
        </pc:spChg>
      </pc:sldChg>
      <pc:sldChg chg="del">
        <pc:chgData name="Mohan, Man" userId="37104710-05df-4370-9d86-514a293a6e2e" providerId="ADAL" clId="{D2694319-82BD-4D14-88B9-2F36646D8A15}" dt="2024-10-11T02:53:21.724" v="10" actId="47"/>
        <pc:sldMkLst>
          <pc:docMk/>
          <pc:sldMk cId="3620413559" sldId="501"/>
        </pc:sldMkLst>
      </pc:sldChg>
      <pc:sldChg chg="del">
        <pc:chgData name="Mohan, Man" userId="37104710-05df-4370-9d86-514a293a6e2e" providerId="ADAL" clId="{D2694319-82BD-4D14-88B9-2F36646D8A15}" dt="2024-10-11T02:53:20.358" v="9" actId="47"/>
        <pc:sldMkLst>
          <pc:docMk/>
          <pc:sldMk cId="4122175436" sldId="502"/>
        </pc:sldMkLst>
      </pc:sldChg>
      <pc:sldChg chg="del">
        <pc:chgData name="Mohan, Man" userId="37104710-05df-4370-9d86-514a293a6e2e" providerId="ADAL" clId="{D2694319-82BD-4D14-88B9-2F36646D8A15}" dt="2024-10-11T02:52:57.295" v="7" actId="47"/>
        <pc:sldMkLst>
          <pc:docMk/>
          <pc:sldMk cId="1477486496" sldId="503"/>
        </pc:sldMkLst>
      </pc:sldChg>
      <pc:sldChg chg="del">
        <pc:chgData name="Mohan, Man" userId="37104710-05df-4370-9d86-514a293a6e2e" providerId="ADAL" clId="{D2694319-82BD-4D14-88B9-2F36646D8A15}" dt="2024-10-11T02:53:18.711" v="8" actId="47"/>
        <pc:sldMkLst>
          <pc:docMk/>
          <pc:sldMk cId="2721794196" sldId="504"/>
        </pc:sldMkLst>
      </pc:sldChg>
      <pc:sldChg chg="add del">
        <pc:chgData name="Mohan, Man" userId="37104710-05df-4370-9d86-514a293a6e2e" providerId="ADAL" clId="{D2694319-82BD-4D14-88B9-2F36646D8A15}" dt="2024-10-11T02:53:40.187" v="25" actId="47"/>
        <pc:sldMkLst>
          <pc:docMk/>
          <pc:sldMk cId="4210385526" sldId="505"/>
        </pc:sldMkLst>
      </pc:sldChg>
      <pc:sldChg chg="add del">
        <pc:chgData name="Mohan, Man" userId="37104710-05df-4370-9d86-514a293a6e2e" providerId="ADAL" clId="{D2694319-82BD-4D14-88B9-2F36646D8A15}" dt="2024-10-11T02:53:41.031" v="26" actId="47"/>
        <pc:sldMkLst>
          <pc:docMk/>
          <pc:sldMk cId="1656193735" sldId="506"/>
        </pc:sldMkLst>
      </pc:sldChg>
    </pc:docChg>
  </pc:docChgLst>
  <pc:docChgLst>
    <pc:chgData name="Mohan, Man" userId="37104710-05df-4370-9d86-514a293a6e2e" providerId="ADAL" clId="{8E7641F1-CB28-40ED-9906-D0A663986DF7}"/>
    <pc:docChg chg="delSld">
      <pc:chgData name="Mohan, Man" userId="37104710-05df-4370-9d86-514a293a6e2e" providerId="ADAL" clId="{8E7641F1-CB28-40ED-9906-D0A663986DF7}" dt="2024-10-15T20:56:05.506" v="2" actId="47"/>
      <pc:docMkLst>
        <pc:docMk/>
      </pc:docMkLst>
      <pc:sldChg chg="del">
        <pc:chgData name="Mohan, Man" userId="37104710-05df-4370-9d86-514a293a6e2e" providerId="ADAL" clId="{8E7641F1-CB28-40ED-9906-D0A663986DF7}" dt="2024-10-15T20:56:04.259" v="0" actId="47"/>
        <pc:sldMkLst>
          <pc:docMk/>
          <pc:sldMk cId="1285376761" sldId="500"/>
        </pc:sldMkLst>
      </pc:sldChg>
      <pc:sldChg chg="del">
        <pc:chgData name="Mohan, Man" userId="37104710-05df-4370-9d86-514a293a6e2e" providerId="ADAL" clId="{8E7641F1-CB28-40ED-9906-D0A663986DF7}" dt="2024-10-15T20:56:04.884" v="1" actId="47"/>
        <pc:sldMkLst>
          <pc:docMk/>
          <pc:sldMk cId="4210385526" sldId="505"/>
        </pc:sldMkLst>
      </pc:sldChg>
      <pc:sldChg chg="del">
        <pc:chgData name="Mohan, Man" userId="37104710-05df-4370-9d86-514a293a6e2e" providerId="ADAL" clId="{8E7641F1-CB28-40ED-9906-D0A663986DF7}" dt="2024-10-15T20:56:05.506" v="2" actId="47"/>
        <pc:sldMkLst>
          <pc:docMk/>
          <pc:sldMk cId="1656193735" sldId="50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504583-7B5D-40B4-9C6F-03C96B52897B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F89A4-67EE-4C74-A11B-3F43D8EA8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949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BEA70D-3707-46A2-A485-AAE86DFEA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7700330-E2EA-4D07-9D93-6710457747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351315-0B1E-43F9-9181-336A19B8D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0363D5-A7B9-4777-93AE-2F78C0E59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5CC34B-092D-4C7A-ABA2-7552E9E89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067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AD26CF-1A19-45F2-B9DE-47DACDF40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606D00C-F753-487F-8B5C-1AE84AF893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689296-4539-4176-8256-C61131A77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2E0E34-1DD3-4652-86A3-272AD902A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E8106D-F029-4780-9715-81C5A3FD3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38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F712C04-2146-4D64-8941-528041968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7675B9D-DC94-4AB1-ADC7-1BD6803BC2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54F9DBB-0DCF-49BD-A524-63B900121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636DF19-A71D-406E-83ED-36C474FFF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EE3502-7F4C-40E8-9072-8D28BB2BF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941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59159-B982-4394-B832-096011BD7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55ADB8-D7D1-4FA2-8B4D-5DAB5EC21C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DE22A4-94EA-4DE4-A2F6-1DAA60B4D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E490B2-C4E2-4EF1-BEEB-035A80420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403662-B430-46BC-84C7-D808814BB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642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886453-A168-4680-9E8C-2D74DDE3F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60B88F-6DCF-40CB-B65D-D2BA7229B5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C47B9E-13A4-4FFB-98B3-5200E2BE2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615512-68D1-4687-A658-0DFE754D8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9D8E0FE-E8F3-4654-8656-476144260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236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F2729F-3944-4F03-8032-39F1881B0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580B50-8709-4DC7-931B-352534FAC2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6A69BC4-6C28-435C-BEC9-37327CD357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1C899A-4A23-4DC8-9263-3AC966252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9F9BEAA-D690-4733-A7B5-CE9BC17AF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7251231-C7BD-4230-8B08-2A2F9FAB3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666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986141-A74D-4E71-AD24-48A53384D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117FE55-8D4B-4B3F-9FC0-400251B83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1E5E27D-98DE-46D6-BF5D-57A3AAD70E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A70CE71-2E40-46E3-B367-23C8A8B210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22EBE65-BAD6-4ED3-8E88-A0CA6FDBC6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43C7EFC-D303-40E7-B4A4-A2C6BFDD3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B705BD2-8602-47E6-A9E6-4656F4AB8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BB80679-178B-4860-852C-CFE1D4F7F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763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9F88B0-9D19-4FF4-9AC7-77BACEDD4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E367C5E-C6BC-400A-BB13-5D0E2F508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A2583F3-DC24-4165-88D9-FF7F5600F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576730E-E551-423C-BD86-5115AF82B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812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FD1F254-FC85-4D1C-AF6C-8DE072BD7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902D72B-1EEE-4861-8A8B-530642722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5538E7B-789C-49FA-805A-C1529D404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02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0470EA-7D03-4725-BA05-E7CE1E37B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F257138-28FB-406B-8438-46576CF45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810CDF-550A-47EC-BCFD-81389CE8B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212A10F-B061-4FBD-ADDF-DD9DCCA9C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34E30AC-E221-4572-99C0-A2FE3705F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398A571-57FC-44B6-AA2A-D25267604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928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C7F52C-996E-4B46-9605-FFFFA8F3C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7F9AB88-D2AF-4315-87D0-C91C24BC19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CDF98DF-667B-425A-9325-7B86ECD841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2C9590-6A3B-472D-89D3-D2D5DBCFF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7AF6B6-4A12-4C7A-8030-6C9BC894A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4AD1C17-E2C4-4CFF-BB6E-AB9662D9D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457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29A8FAC-FE6A-4130-A3C5-BA0800FDB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D9F49C-7723-4261-9EC6-BB0F23F8F7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60EDE9-BE75-4900-AD13-3D691B6CE6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673029-6A76-4353-8913-376FE3904F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E15938-83DD-4F7E-9CAC-EDDA39E143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483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7" Type="http://schemas.openxmlformats.org/officeDocument/2006/relationships/image" Target="../media/image6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"/><Relationship Id="rId5" Type="http://schemas.openxmlformats.org/officeDocument/2006/relationships/image" Target="../media/image4.jpeg"/><Relationship Id="rId4" Type="http://schemas.openxmlformats.org/officeDocument/2006/relationships/image" Target="../media/image3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7" Type="http://schemas.openxmlformats.org/officeDocument/2006/relationships/image" Target="../media/image16.tif"/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tif"/><Relationship Id="rId5" Type="http://schemas.openxmlformats.org/officeDocument/2006/relationships/image" Target="../media/image14.tif"/><Relationship Id="rId4" Type="http://schemas.openxmlformats.org/officeDocument/2006/relationships/image" Target="../media/image13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7" Type="http://schemas.openxmlformats.org/officeDocument/2006/relationships/image" Target="../media/image26.tif"/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tif"/><Relationship Id="rId5" Type="http://schemas.openxmlformats.org/officeDocument/2006/relationships/image" Target="../media/image24.tif"/><Relationship Id="rId4" Type="http://schemas.openxmlformats.org/officeDocument/2006/relationships/image" Target="../media/image23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"/><Relationship Id="rId2" Type="http://schemas.openxmlformats.org/officeDocument/2006/relationships/image" Target="../media/image27.t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"/><Relationship Id="rId2" Type="http://schemas.openxmlformats.org/officeDocument/2006/relationships/image" Target="../media/image29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56D2EB04-3953-4A4C-8A32-1559A9D9B904}"/>
              </a:ext>
            </a:extLst>
          </p:cNvPr>
          <p:cNvSpPr txBox="1"/>
          <p:nvPr/>
        </p:nvSpPr>
        <p:spPr>
          <a:xfrm>
            <a:off x="6622248" y="736130"/>
            <a:ext cx="11009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α-ACTIN</a:t>
            </a:r>
            <a:endParaRPr lang="zh-CN" altLang="en-US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E2543697-C34D-46EF-A663-E10A96A74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711" y="1190945"/>
            <a:ext cx="4153115" cy="48412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F79B97-5557-8119-98B7-8368708FD4DF}"/>
              </a:ext>
            </a:extLst>
          </p:cNvPr>
          <p:cNvSpPr txBox="1"/>
          <p:nvPr/>
        </p:nvSpPr>
        <p:spPr>
          <a:xfrm>
            <a:off x="6262456" y="4393122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48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61E843C-F300-08E8-4724-E521F33A0BA8}"/>
              </a:ext>
            </a:extLst>
          </p:cNvPr>
          <p:cNvGrpSpPr/>
          <p:nvPr/>
        </p:nvGrpSpPr>
        <p:grpSpPr>
          <a:xfrm>
            <a:off x="341961" y="920796"/>
            <a:ext cx="3916652" cy="2219277"/>
            <a:chOff x="-55604" y="15751"/>
            <a:chExt cx="3916652" cy="2219277"/>
          </a:xfrm>
        </p:grpSpPr>
        <p:sp>
          <p:nvSpPr>
            <p:cNvPr id="4" name="TextBox 18">
              <a:extLst>
                <a:ext uri="{FF2B5EF4-FFF2-40B4-BE49-F238E27FC236}">
                  <a16:creationId xmlns:a16="http://schemas.microsoft.com/office/drawing/2014/main" id="{509DB1CE-9466-0EC2-28AA-4C6B231654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4244" y="15751"/>
              <a:ext cx="31451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sz="1400" b="1" dirty="0">
                  <a:cs typeface="Arial" panose="020B0604020202020204" pitchFamily="34" charset="0"/>
                </a:rPr>
                <a:t>A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3F4C391-F01B-99BB-FE7A-92B50712982C}"/>
                </a:ext>
              </a:extLst>
            </p:cNvPr>
            <p:cNvGrpSpPr/>
            <p:nvPr/>
          </p:nvGrpSpPr>
          <p:grpSpPr>
            <a:xfrm>
              <a:off x="-55604" y="101882"/>
              <a:ext cx="3916652" cy="2133146"/>
              <a:chOff x="-55604" y="101882"/>
              <a:chExt cx="3916652" cy="2133146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5CBE388F-D17B-E797-E4DA-068F6C7A84AD}"/>
                  </a:ext>
                </a:extLst>
              </p:cNvPr>
              <p:cNvGrpSpPr/>
              <p:nvPr/>
            </p:nvGrpSpPr>
            <p:grpSpPr>
              <a:xfrm>
                <a:off x="-55604" y="101882"/>
                <a:ext cx="3916652" cy="2133146"/>
                <a:chOff x="-55604" y="101882"/>
                <a:chExt cx="3916652" cy="2133146"/>
              </a:xfrm>
            </p:grpSpPr>
            <p:grpSp>
              <p:nvGrpSpPr>
                <p:cNvPr id="45" name="Group 44">
                  <a:extLst>
                    <a:ext uri="{FF2B5EF4-FFF2-40B4-BE49-F238E27FC236}">
                      <a16:creationId xmlns:a16="http://schemas.microsoft.com/office/drawing/2014/main" id="{C6C2B965-C042-2C79-0257-A06EA4EA7D69}"/>
                    </a:ext>
                  </a:extLst>
                </p:cNvPr>
                <p:cNvGrpSpPr/>
                <p:nvPr/>
              </p:nvGrpSpPr>
              <p:grpSpPr>
                <a:xfrm>
                  <a:off x="-55604" y="323528"/>
                  <a:ext cx="3916652" cy="1911500"/>
                  <a:chOff x="472567" y="616340"/>
                  <a:chExt cx="3916652" cy="1911500"/>
                </a:xfrm>
              </p:grpSpPr>
              <p:pic>
                <p:nvPicPr>
                  <p:cNvPr id="47" name="图片 6">
                    <a:extLst>
                      <a:ext uri="{FF2B5EF4-FFF2-40B4-BE49-F238E27FC236}">
                        <a16:creationId xmlns:a16="http://schemas.microsoft.com/office/drawing/2014/main" id="{3CF8A54E-F192-186C-992A-A8657EDB55F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480299" y="2013739"/>
                    <a:ext cx="1828800" cy="205630"/>
                  </a:xfrm>
                  <a:prstGeom prst="rect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</p:pic>
              <p:sp>
                <p:nvSpPr>
                  <p:cNvPr id="48" name="文本框 7">
                    <a:extLst>
                      <a:ext uri="{FF2B5EF4-FFF2-40B4-BE49-F238E27FC236}">
                        <a16:creationId xmlns:a16="http://schemas.microsoft.com/office/drawing/2014/main" id="{38B00D79-682E-6F37-2FC2-035C006AF01E}"/>
                      </a:ext>
                    </a:extLst>
                  </p:cNvPr>
                  <p:cNvSpPr txBox="1"/>
                  <p:nvPr/>
                </p:nvSpPr>
                <p:spPr>
                  <a:xfrm>
                    <a:off x="3288272" y="1976777"/>
                    <a:ext cx="1007415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altLang="zh-CN" sz="12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α-S6</a:t>
                    </a:r>
                    <a:endParaRPr lang="zh-CN" altLang="en-US" sz="12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pic>
                <p:nvPicPr>
                  <p:cNvPr id="49" name="图片 9">
                    <a:extLst>
                      <a:ext uri="{FF2B5EF4-FFF2-40B4-BE49-F238E27FC236}">
                        <a16:creationId xmlns:a16="http://schemas.microsoft.com/office/drawing/2014/main" id="{07304E47-036D-A494-45C4-99A4A11AC5D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r="3907"/>
                  <a:stretch/>
                </p:blipFill>
                <p:spPr>
                  <a:xfrm>
                    <a:off x="1480299" y="1687470"/>
                    <a:ext cx="1828800" cy="277893"/>
                  </a:xfrm>
                  <a:prstGeom prst="rect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</p:pic>
              <p:sp>
                <p:nvSpPr>
                  <p:cNvPr id="50" name="文本框 10">
                    <a:extLst>
                      <a:ext uri="{FF2B5EF4-FFF2-40B4-BE49-F238E27FC236}">
                        <a16:creationId xmlns:a16="http://schemas.microsoft.com/office/drawing/2014/main" id="{190DC726-28C6-4595-31DD-A2492255D3B1}"/>
                      </a:ext>
                    </a:extLst>
                  </p:cNvPr>
                  <p:cNvSpPr txBox="1"/>
                  <p:nvPr/>
                </p:nvSpPr>
                <p:spPr>
                  <a:xfrm>
                    <a:off x="3288272" y="1680276"/>
                    <a:ext cx="1007415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altLang="zh-CN" sz="12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α-pS6</a:t>
                    </a:r>
                    <a:endParaRPr lang="zh-CN" altLang="en-US" sz="12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pic>
                <p:nvPicPr>
                  <p:cNvPr id="51" name="图片 12">
                    <a:extLst>
                      <a:ext uri="{FF2B5EF4-FFF2-40B4-BE49-F238E27FC236}">
                        <a16:creationId xmlns:a16="http://schemas.microsoft.com/office/drawing/2014/main" id="{60BC7EDC-4079-DB2F-0778-B878D9CB1B0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480299" y="2267744"/>
                    <a:ext cx="1828800" cy="260096"/>
                  </a:xfrm>
                  <a:prstGeom prst="rect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</p:pic>
              <p:sp>
                <p:nvSpPr>
                  <p:cNvPr id="52" name="文本框 13">
                    <a:extLst>
                      <a:ext uri="{FF2B5EF4-FFF2-40B4-BE49-F238E27FC236}">
                        <a16:creationId xmlns:a16="http://schemas.microsoft.com/office/drawing/2014/main" id="{5BE86436-DE6B-907E-65EC-0386996DB3EB}"/>
                      </a:ext>
                    </a:extLst>
                  </p:cNvPr>
                  <p:cNvSpPr txBox="1"/>
                  <p:nvPr/>
                </p:nvSpPr>
                <p:spPr>
                  <a:xfrm>
                    <a:off x="3288272" y="2235005"/>
                    <a:ext cx="1100947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altLang="zh-CN" sz="12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α-ACTIN</a:t>
                    </a:r>
                    <a:endParaRPr lang="zh-CN" altLang="en-US" sz="12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" name="文本框 24">
                    <a:extLst>
                      <a:ext uri="{FF2B5EF4-FFF2-40B4-BE49-F238E27FC236}">
                        <a16:creationId xmlns:a16="http://schemas.microsoft.com/office/drawing/2014/main" id="{30114223-3CF9-3AF6-6743-C96228D0C9CA}"/>
                      </a:ext>
                    </a:extLst>
                  </p:cNvPr>
                  <p:cNvSpPr txBox="1"/>
                  <p:nvPr/>
                </p:nvSpPr>
                <p:spPr>
                  <a:xfrm>
                    <a:off x="3288272" y="1107645"/>
                    <a:ext cx="1007415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altLang="zh-CN" sz="12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α-pS6K</a:t>
                    </a:r>
                    <a:endParaRPr lang="zh-CN" altLang="en-US" sz="12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" name="文本框 25">
                    <a:extLst>
                      <a:ext uri="{FF2B5EF4-FFF2-40B4-BE49-F238E27FC236}">
                        <a16:creationId xmlns:a16="http://schemas.microsoft.com/office/drawing/2014/main" id="{1302CDD5-A4A1-AA8D-A920-6B947FA9749D}"/>
                      </a:ext>
                    </a:extLst>
                  </p:cNvPr>
                  <p:cNvSpPr txBox="1"/>
                  <p:nvPr/>
                </p:nvSpPr>
                <p:spPr>
                  <a:xfrm>
                    <a:off x="3288272" y="1402069"/>
                    <a:ext cx="1007415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altLang="zh-CN" sz="12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α-S6K</a:t>
                    </a:r>
                    <a:endParaRPr lang="zh-CN" altLang="en-US" sz="12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pic>
                <p:nvPicPr>
                  <p:cNvPr id="55" name="图片 28">
                    <a:extLst>
                      <a:ext uri="{FF2B5EF4-FFF2-40B4-BE49-F238E27FC236}">
                        <a16:creationId xmlns:a16="http://schemas.microsoft.com/office/drawing/2014/main" id="{0CCC096F-D331-8C50-559B-3DEE4A48CFB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613"/>
                  <a:stretch/>
                </p:blipFill>
                <p:spPr>
                  <a:xfrm>
                    <a:off x="1480299" y="1402069"/>
                    <a:ext cx="1828800" cy="237025"/>
                  </a:xfrm>
                  <a:prstGeom prst="rect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</p:pic>
              <p:pic>
                <p:nvPicPr>
                  <p:cNvPr id="56" name="图片 30">
                    <a:extLst>
                      <a:ext uri="{FF2B5EF4-FFF2-40B4-BE49-F238E27FC236}">
                        <a16:creationId xmlns:a16="http://schemas.microsoft.com/office/drawing/2014/main" id="{021CDBD3-55D2-7715-E18A-4B56667AD0F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480299" y="1104311"/>
                    <a:ext cx="1828800" cy="249382"/>
                  </a:xfrm>
                  <a:prstGeom prst="rect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</p:pic>
              <p:sp>
                <p:nvSpPr>
                  <p:cNvPr id="57" name="TextBox 56">
                    <a:extLst>
                      <a:ext uri="{FF2B5EF4-FFF2-40B4-BE49-F238E27FC236}">
                        <a16:creationId xmlns:a16="http://schemas.microsoft.com/office/drawing/2014/main" id="{196E668D-93C2-E70A-6DCC-E67312133F33}"/>
                      </a:ext>
                    </a:extLst>
                  </p:cNvPr>
                  <p:cNvSpPr txBox="1"/>
                  <p:nvPr/>
                </p:nvSpPr>
                <p:spPr>
                  <a:xfrm>
                    <a:off x="472567" y="832364"/>
                    <a:ext cx="2993576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2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Serum Time   0    10    30    0   10    30 </a:t>
                    </a:r>
                    <a:endParaRPr lang="zh-CN" altLang="en-US" sz="12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8" name="TextBox 95">
                    <a:extLst>
                      <a:ext uri="{FF2B5EF4-FFF2-40B4-BE49-F238E27FC236}">
                        <a16:creationId xmlns:a16="http://schemas.microsoft.com/office/drawing/2014/main" id="{C11144F2-87B0-3D06-2A5F-332B2E18A1E8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04945" y="616340"/>
                    <a:ext cx="732893" cy="27699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37931725" indent="-37474525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4572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9144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1371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18288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r>
                      <a:rPr lang="en-US" altLang="en-US" sz="1200" b="1" dirty="0">
                        <a:cs typeface="Arial" panose="020B0604020202020204" pitchFamily="34" charset="0"/>
                      </a:rPr>
                      <a:t>Control</a:t>
                    </a:r>
                  </a:p>
                </p:txBody>
              </p:sp>
              <p:sp>
                <p:nvSpPr>
                  <p:cNvPr id="59" name="TextBox 95">
                    <a:extLst>
                      <a:ext uri="{FF2B5EF4-FFF2-40B4-BE49-F238E27FC236}">
                        <a16:creationId xmlns:a16="http://schemas.microsoft.com/office/drawing/2014/main" id="{99698D09-A569-D3D4-1348-4AEAB264CA1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45191" y="616340"/>
                    <a:ext cx="946124" cy="27699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37931725" indent="-37474525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4572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9144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1371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18288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r>
                      <a:rPr lang="en-US" altLang="en-US" sz="1200" b="1" dirty="0">
                        <a:cs typeface="Arial" panose="020B0604020202020204" pitchFamily="34" charset="0"/>
                      </a:rPr>
                      <a:t>DYRK1A</a:t>
                    </a:r>
                  </a:p>
                </p:txBody>
              </p:sp>
            </p:grpSp>
            <p:sp>
              <p:nvSpPr>
                <p:cNvPr id="46" name="TextBox 95">
                  <a:extLst>
                    <a:ext uri="{FF2B5EF4-FFF2-40B4-BE49-F238E27FC236}">
                      <a16:creationId xmlns:a16="http://schemas.microsoft.com/office/drawing/2014/main" id="{489B3AAD-9859-5AC3-1E8F-B9BBE9BCE57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489650" y="101882"/>
                  <a:ext cx="946124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r>
                    <a:rPr lang="en-US" altLang="en-US" sz="1200" b="1" dirty="0">
                      <a:cs typeface="Arial" panose="020B0604020202020204" pitchFamily="34" charset="0"/>
                    </a:rPr>
                    <a:t>ShRNA</a:t>
                  </a:r>
                </a:p>
              </p:txBody>
            </p:sp>
          </p:grp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35344960-5F54-5B13-745C-C874DD244A43}"/>
                  </a:ext>
                </a:extLst>
              </p:cNvPr>
              <p:cNvCxnSpPr/>
              <p:nvPr/>
            </p:nvCxnSpPr>
            <p:spPr>
              <a:xfrm>
                <a:off x="1944497" y="567645"/>
                <a:ext cx="73261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E574C823-5488-A518-C421-DC7F0AC4C35B}"/>
                  </a:ext>
                </a:extLst>
              </p:cNvPr>
              <p:cNvCxnSpPr/>
              <p:nvPr/>
            </p:nvCxnSpPr>
            <p:spPr>
              <a:xfrm>
                <a:off x="1052736" y="563008"/>
                <a:ext cx="73261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5" name="文本框 4">
            <a:extLst>
              <a:ext uri="{FF2B5EF4-FFF2-40B4-BE49-F238E27FC236}">
                <a16:creationId xmlns:a16="http://schemas.microsoft.com/office/drawing/2014/main" id="{10FDE730-15A3-45DF-5472-7FD2C3C5A059}"/>
              </a:ext>
            </a:extLst>
          </p:cNvPr>
          <p:cNvSpPr txBox="1"/>
          <p:nvPr/>
        </p:nvSpPr>
        <p:spPr>
          <a:xfrm>
            <a:off x="501978" y="246584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altLang="zh-CN" sz="1800" dirty="0"/>
              <a:t>Fig.3A</a:t>
            </a:r>
          </a:p>
        </p:txBody>
      </p:sp>
    </p:spTree>
    <p:extLst>
      <p:ext uri="{BB962C8B-B14F-4D97-AF65-F5344CB8AC3E}">
        <p14:creationId xmlns:p14="http://schemas.microsoft.com/office/powerpoint/2010/main" val="1261270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CB046AD-32A4-4E54-9CDC-E43B6BD19745}"/>
              </a:ext>
            </a:extLst>
          </p:cNvPr>
          <p:cNvSpPr txBox="1"/>
          <p:nvPr/>
        </p:nvSpPr>
        <p:spPr>
          <a:xfrm>
            <a:off x="782424" y="558387"/>
            <a:ext cx="15264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α-S6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6F2C9C2-419F-4EFE-AEC5-7D0FE20F2C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24" y="1058047"/>
            <a:ext cx="4416987" cy="524574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9C2648C-778C-4DD3-93EC-49F1F34DF6F0}"/>
              </a:ext>
            </a:extLst>
          </p:cNvPr>
          <p:cNvSpPr txBox="1"/>
          <p:nvPr/>
        </p:nvSpPr>
        <p:spPr>
          <a:xfrm>
            <a:off x="5972476" y="625244"/>
            <a:ext cx="15264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α-pS6</a:t>
            </a: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635FA53-0D0B-4B32-9489-CA2C1A3FC1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409" y="1058047"/>
            <a:ext cx="4405707" cy="52457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63FA29B-1DDE-8A51-1092-7F95F5B4A630}"/>
              </a:ext>
            </a:extLst>
          </p:cNvPr>
          <p:cNvSpPr txBox="1"/>
          <p:nvPr/>
        </p:nvSpPr>
        <p:spPr>
          <a:xfrm>
            <a:off x="362671" y="5050734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25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11BFDD-31F4-A235-A18D-AC0B3668AE06}"/>
              </a:ext>
            </a:extLst>
          </p:cNvPr>
          <p:cNvSpPr txBox="1"/>
          <p:nvPr/>
        </p:nvSpPr>
        <p:spPr>
          <a:xfrm>
            <a:off x="362671" y="4261025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35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D34E2B-71A3-811D-154D-323BF55EA7EB}"/>
              </a:ext>
            </a:extLst>
          </p:cNvPr>
          <p:cNvSpPr txBox="1"/>
          <p:nvPr/>
        </p:nvSpPr>
        <p:spPr>
          <a:xfrm>
            <a:off x="5777636" y="5189233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86BDE8-0D8F-8DF9-8AE0-63EE265207F3}"/>
              </a:ext>
            </a:extLst>
          </p:cNvPr>
          <p:cNvSpPr txBox="1"/>
          <p:nvPr/>
        </p:nvSpPr>
        <p:spPr>
          <a:xfrm>
            <a:off x="5777636" y="4399524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35</a:t>
            </a:r>
          </a:p>
        </p:txBody>
      </p:sp>
      <p:sp>
        <p:nvSpPr>
          <p:cNvPr id="10" name="文本框 4">
            <a:extLst>
              <a:ext uri="{FF2B5EF4-FFF2-40B4-BE49-F238E27FC236}">
                <a16:creationId xmlns:a16="http://schemas.microsoft.com/office/drawing/2014/main" id="{B4548705-5586-7403-FE38-60956522CFE6}"/>
              </a:ext>
            </a:extLst>
          </p:cNvPr>
          <p:cNvSpPr txBox="1"/>
          <p:nvPr/>
        </p:nvSpPr>
        <p:spPr>
          <a:xfrm>
            <a:off x="501978" y="246584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altLang="zh-CN" sz="1800" dirty="0"/>
              <a:t>Fig.3A</a:t>
            </a:r>
          </a:p>
        </p:txBody>
      </p:sp>
    </p:spTree>
    <p:extLst>
      <p:ext uri="{BB962C8B-B14F-4D97-AF65-F5344CB8AC3E}">
        <p14:creationId xmlns:p14="http://schemas.microsoft.com/office/powerpoint/2010/main" val="2399525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3FFA1B2-D650-42D4-AA56-142FFB99FAE4}"/>
              </a:ext>
            </a:extLst>
          </p:cNvPr>
          <p:cNvSpPr txBox="1"/>
          <p:nvPr/>
        </p:nvSpPr>
        <p:spPr>
          <a:xfrm>
            <a:off x="837096" y="859039"/>
            <a:ext cx="10074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α-S6K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5BE311-7DAB-41D4-9D53-9B5F5EA8E5EA}"/>
              </a:ext>
            </a:extLst>
          </p:cNvPr>
          <p:cNvSpPr txBox="1"/>
          <p:nvPr/>
        </p:nvSpPr>
        <p:spPr>
          <a:xfrm>
            <a:off x="6000758" y="859039"/>
            <a:ext cx="10074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α-pS6K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50421C9-8093-40EC-9904-BE4428DA3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95" y="1806373"/>
            <a:ext cx="3692447" cy="402881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1FFB51F-CE19-476F-BF97-6498DC3EA7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8" y="1806372"/>
            <a:ext cx="3397766" cy="410193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4B265E-47B4-6E7E-F73A-DC77238E3C9A}"/>
              </a:ext>
            </a:extLst>
          </p:cNvPr>
          <p:cNvSpPr txBox="1"/>
          <p:nvPr/>
        </p:nvSpPr>
        <p:spPr>
          <a:xfrm>
            <a:off x="518731" y="3697607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63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D8CB39-6ACA-6B6B-2944-414F4A5D3FC8}"/>
              </a:ext>
            </a:extLst>
          </p:cNvPr>
          <p:cNvSpPr txBox="1"/>
          <p:nvPr/>
        </p:nvSpPr>
        <p:spPr>
          <a:xfrm>
            <a:off x="518731" y="3142410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75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9DEEA1-2E75-00BC-7DA0-E3EF98A98A80}"/>
              </a:ext>
            </a:extLst>
          </p:cNvPr>
          <p:cNvSpPr txBox="1"/>
          <p:nvPr/>
        </p:nvSpPr>
        <p:spPr>
          <a:xfrm>
            <a:off x="5612586" y="3697607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63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82F2CA-44EC-2545-FD91-D1D41CA41210}"/>
              </a:ext>
            </a:extLst>
          </p:cNvPr>
          <p:cNvSpPr txBox="1"/>
          <p:nvPr/>
        </p:nvSpPr>
        <p:spPr>
          <a:xfrm>
            <a:off x="5612586" y="3142410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75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462DC5C-2CCD-5BA7-2AF9-BA94F3B13B24}"/>
              </a:ext>
            </a:extLst>
          </p:cNvPr>
          <p:cNvCxnSpPr/>
          <p:nvPr/>
        </p:nvCxnSpPr>
        <p:spPr>
          <a:xfrm flipH="1">
            <a:off x="9471991" y="3142410"/>
            <a:ext cx="112312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3905B1C-DFE7-2FC9-10CE-3E5BEB4FE507}"/>
              </a:ext>
            </a:extLst>
          </p:cNvPr>
          <p:cNvSpPr txBox="1"/>
          <p:nvPr/>
        </p:nvSpPr>
        <p:spPr>
          <a:xfrm>
            <a:off x="518731" y="4414108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48</a:t>
            </a:r>
          </a:p>
        </p:txBody>
      </p:sp>
      <p:sp>
        <p:nvSpPr>
          <p:cNvPr id="13" name="文本框 4">
            <a:extLst>
              <a:ext uri="{FF2B5EF4-FFF2-40B4-BE49-F238E27FC236}">
                <a16:creationId xmlns:a16="http://schemas.microsoft.com/office/drawing/2014/main" id="{9E6FB6B3-A335-B2F3-420A-42D68269C3E0}"/>
              </a:ext>
            </a:extLst>
          </p:cNvPr>
          <p:cNvSpPr txBox="1"/>
          <p:nvPr/>
        </p:nvSpPr>
        <p:spPr>
          <a:xfrm>
            <a:off x="501978" y="246584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altLang="zh-CN" sz="1800" dirty="0"/>
              <a:t>Fig.3A</a:t>
            </a:r>
          </a:p>
        </p:txBody>
      </p:sp>
    </p:spTree>
    <p:extLst>
      <p:ext uri="{BB962C8B-B14F-4D97-AF65-F5344CB8AC3E}">
        <p14:creationId xmlns:p14="http://schemas.microsoft.com/office/powerpoint/2010/main" val="3194131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4">
            <a:extLst>
              <a:ext uri="{FF2B5EF4-FFF2-40B4-BE49-F238E27FC236}">
                <a16:creationId xmlns:a16="http://schemas.microsoft.com/office/drawing/2014/main" id="{BBA27613-7B96-48BB-A3A4-02173D4FDDDF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921120" y="757936"/>
            <a:ext cx="17819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b="1" dirty="0"/>
              <a:t>293  shDY 0</a:t>
            </a:r>
          </a:p>
        </p:txBody>
      </p:sp>
      <p:sp>
        <p:nvSpPr>
          <p:cNvPr id="5" name="文本框 15">
            <a:extLst>
              <a:ext uri="{FF2B5EF4-FFF2-40B4-BE49-F238E27FC236}">
                <a16:creationId xmlns:a16="http://schemas.microsoft.com/office/drawing/2014/main" id="{3C73A56A-61C5-4E59-BFE6-73F25BD4B292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2627630" y="792300"/>
            <a:ext cx="17819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b="1" dirty="0"/>
              <a:t>293  shDY 10</a:t>
            </a:r>
          </a:p>
        </p:txBody>
      </p:sp>
      <p:sp>
        <p:nvSpPr>
          <p:cNvPr id="6" name="文本框 16">
            <a:extLst>
              <a:ext uri="{FF2B5EF4-FFF2-40B4-BE49-F238E27FC236}">
                <a16:creationId xmlns:a16="http://schemas.microsoft.com/office/drawing/2014/main" id="{71B6D5E3-1693-48AC-99BF-04F89A25F15A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3420408" y="792299"/>
            <a:ext cx="17409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b="1" dirty="0"/>
              <a:t>293  shDY 30</a:t>
            </a:r>
          </a:p>
        </p:txBody>
      </p:sp>
      <p:sp>
        <p:nvSpPr>
          <p:cNvPr id="7" name="文本框 14">
            <a:extLst>
              <a:ext uri="{FF2B5EF4-FFF2-40B4-BE49-F238E27FC236}">
                <a16:creationId xmlns:a16="http://schemas.microsoft.com/office/drawing/2014/main" id="{CD2E2E9F-2F4A-4185-AB6A-5AB739FA3FB2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81489" y="778433"/>
            <a:ext cx="17819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b="1" dirty="0"/>
              <a:t>293 shNC 0</a:t>
            </a:r>
          </a:p>
        </p:txBody>
      </p:sp>
      <p:sp>
        <p:nvSpPr>
          <p:cNvPr id="8" name="文本框 15">
            <a:extLst>
              <a:ext uri="{FF2B5EF4-FFF2-40B4-BE49-F238E27FC236}">
                <a16:creationId xmlns:a16="http://schemas.microsoft.com/office/drawing/2014/main" id="{AF29F015-9D8B-43EE-BFBD-ADDDD50F620B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625021" y="792300"/>
            <a:ext cx="17819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b="1" dirty="0"/>
              <a:t>293  shNC 10</a:t>
            </a:r>
          </a:p>
        </p:txBody>
      </p:sp>
      <p:sp>
        <p:nvSpPr>
          <p:cNvPr id="9" name="文本框 16">
            <a:extLst>
              <a:ext uri="{FF2B5EF4-FFF2-40B4-BE49-F238E27FC236}">
                <a16:creationId xmlns:a16="http://schemas.microsoft.com/office/drawing/2014/main" id="{48A2271A-870C-48B6-9547-AA987226E0D6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316096" y="842984"/>
            <a:ext cx="17409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b="1" dirty="0"/>
              <a:t>293 shNC 30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5B76E75-80BE-438C-82A3-4DF1B076E074}"/>
              </a:ext>
            </a:extLst>
          </p:cNvPr>
          <p:cNvSpPr txBox="1"/>
          <p:nvPr/>
        </p:nvSpPr>
        <p:spPr>
          <a:xfrm>
            <a:off x="5098012" y="2091277"/>
            <a:ext cx="10074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α-S6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5C66D42-C61C-4BA1-A7E5-D2CC0F5771B4}"/>
              </a:ext>
            </a:extLst>
          </p:cNvPr>
          <p:cNvSpPr txBox="1"/>
          <p:nvPr/>
        </p:nvSpPr>
        <p:spPr>
          <a:xfrm>
            <a:off x="5105211" y="2698662"/>
            <a:ext cx="10074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α-pS6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081B8C6-A113-4C2A-888D-DC2C32F3828F}"/>
              </a:ext>
            </a:extLst>
          </p:cNvPr>
          <p:cNvSpPr txBox="1"/>
          <p:nvPr/>
        </p:nvSpPr>
        <p:spPr>
          <a:xfrm>
            <a:off x="5098012" y="3522809"/>
            <a:ext cx="11009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α-ACTIN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FCEA520-6A58-48C7-B306-38DD838F26EA}"/>
              </a:ext>
            </a:extLst>
          </p:cNvPr>
          <p:cNvSpPr txBox="1"/>
          <p:nvPr/>
        </p:nvSpPr>
        <p:spPr>
          <a:xfrm>
            <a:off x="5088585" y="4346956"/>
            <a:ext cx="10074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α-S6K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C25328A-AD8F-4B4E-A873-197AA86BDCF3}"/>
              </a:ext>
            </a:extLst>
          </p:cNvPr>
          <p:cNvSpPr txBox="1"/>
          <p:nvPr/>
        </p:nvSpPr>
        <p:spPr>
          <a:xfrm>
            <a:off x="5105211" y="5171103"/>
            <a:ext cx="10074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α-pS6K</a:t>
            </a:r>
            <a:endParaRPr lang="zh-CN" altLang="en-US" dirty="0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ADE954CD-B968-442D-8F94-F33AD8A55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58" y="1958830"/>
            <a:ext cx="4430597" cy="50177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00022C17-B53D-40CC-BDD7-A539E512DF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58" y="2665048"/>
            <a:ext cx="4430596" cy="54736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3337397-34F1-4E4E-8389-27364B0DF7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58" y="3390362"/>
            <a:ext cx="4442110" cy="54736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6817ADAC-5CB8-4271-AB54-58BAAA0B67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39" y="4219222"/>
            <a:ext cx="4452230" cy="51495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D77FAD78-0F69-4709-9D60-3A5D0E11C7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39" y="4988042"/>
            <a:ext cx="4440715" cy="783656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74F9B0AB-4EA4-4738-93B6-DF38C460841F}"/>
              </a:ext>
            </a:extLst>
          </p:cNvPr>
          <p:cNvSpPr txBox="1"/>
          <p:nvPr/>
        </p:nvSpPr>
        <p:spPr>
          <a:xfrm>
            <a:off x="6630887" y="707850"/>
            <a:ext cx="11009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α-ACTIN</a:t>
            </a:r>
            <a:endParaRPr lang="zh-CN" altLang="en-US" dirty="0"/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C021E821-719B-42FD-9181-5C90172272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887" y="1333529"/>
            <a:ext cx="3357678" cy="411366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6C9DFB-1D4D-24B4-C379-CD2455905B85}"/>
              </a:ext>
            </a:extLst>
          </p:cNvPr>
          <p:cNvSpPr txBox="1"/>
          <p:nvPr/>
        </p:nvSpPr>
        <p:spPr>
          <a:xfrm>
            <a:off x="6226190" y="3429000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63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CBEDAD-17B4-AD8D-258C-6518BF359C72}"/>
              </a:ext>
            </a:extLst>
          </p:cNvPr>
          <p:cNvSpPr txBox="1"/>
          <p:nvPr/>
        </p:nvSpPr>
        <p:spPr>
          <a:xfrm>
            <a:off x="6226190" y="2873803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75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981BA3-7151-1255-E4A0-9C422782726C}"/>
              </a:ext>
            </a:extLst>
          </p:cNvPr>
          <p:cNvSpPr txBox="1"/>
          <p:nvPr/>
        </p:nvSpPr>
        <p:spPr>
          <a:xfrm>
            <a:off x="6240526" y="4161098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48</a:t>
            </a:r>
          </a:p>
        </p:txBody>
      </p:sp>
      <p:sp>
        <p:nvSpPr>
          <p:cNvPr id="11" name="文本框 4">
            <a:extLst>
              <a:ext uri="{FF2B5EF4-FFF2-40B4-BE49-F238E27FC236}">
                <a16:creationId xmlns:a16="http://schemas.microsoft.com/office/drawing/2014/main" id="{F10B0C59-5FBF-9EA6-61AE-2FC81E718261}"/>
              </a:ext>
            </a:extLst>
          </p:cNvPr>
          <p:cNvSpPr txBox="1"/>
          <p:nvPr/>
        </p:nvSpPr>
        <p:spPr>
          <a:xfrm>
            <a:off x="501977" y="246584"/>
            <a:ext cx="74393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altLang="zh-CN" sz="1800" dirty="0"/>
              <a:t>Fig.3A – Repeat 2 (not shown but used in calculation of 3B and 3C) </a:t>
            </a:r>
          </a:p>
        </p:txBody>
      </p:sp>
    </p:spTree>
    <p:extLst>
      <p:ext uri="{BB962C8B-B14F-4D97-AF65-F5344CB8AC3E}">
        <p14:creationId xmlns:p14="http://schemas.microsoft.com/office/powerpoint/2010/main" val="2260216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3CB1A7D-0273-414A-BF8C-EF340BD57D12}"/>
              </a:ext>
            </a:extLst>
          </p:cNvPr>
          <p:cNvSpPr txBox="1"/>
          <p:nvPr/>
        </p:nvSpPr>
        <p:spPr>
          <a:xfrm>
            <a:off x="792363" y="538509"/>
            <a:ext cx="15264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α-S6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6E4E42-4B21-443F-835E-AE60881E4D56}"/>
              </a:ext>
            </a:extLst>
          </p:cNvPr>
          <p:cNvSpPr txBox="1"/>
          <p:nvPr/>
        </p:nvSpPr>
        <p:spPr>
          <a:xfrm>
            <a:off x="5982415" y="605366"/>
            <a:ext cx="15264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α-pS6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D4BE4A2-4BBB-4B4C-A7D5-5CE0F6D920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24" y="958087"/>
            <a:ext cx="3634682" cy="404754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FE43185-8423-45CE-B115-CC7C55BA75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3287" y="945631"/>
            <a:ext cx="3426527" cy="406000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8B5D87C-3D6D-37BF-995B-EB106A05DC5C}"/>
              </a:ext>
            </a:extLst>
          </p:cNvPr>
          <p:cNvSpPr txBox="1"/>
          <p:nvPr/>
        </p:nvSpPr>
        <p:spPr>
          <a:xfrm>
            <a:off x="5414923" y="3890819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25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E6C0E-522D-5FE9-43DA-DC2D2EC0A226}"/>
              </a:ext>
            </a:extLst>
          </p:cNvPr>
          <p:cNvSpPr txBox="1"/>
          <p:nvPr/>
        </p:nvSpPr>
        <p:spPr>
          <a:xfrm>
            <a:off x="5414923" y="3290500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35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E69241-62EA-8852-A63A-1813D01CD3CC}"/>
              </a:ext>
            </a:extLst>
          </p:cNvPr>
          <p:cNvSpPr txBox="1"/>
          <p:nvPr/>
        </p:nvSpPr>
        <p:spPr>
          <a:xfrm>
            <a:off x="464060" y="4029319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25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0D6DDB-0A90-2C83-C333-4D232793E3D7}"/>
              </a:ext>
            </a:extLst>
          </p:cNvPr>
          <p:cNvSpPr txBox="1"/>
          <p:nvPr/>
        </p:nvSpPr>
        <p:spPr>
          <a:xfrm>
            <a:off x="464060" y="3429000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35</a:t>
            </a:r>
          </a:p>
        </p:txBody>
      </p:sp>
      <p:sp>
        <p:nvSpPr>
          <p:cNvPr id="10" name="文本框 4">
            <a:extLst>
              <a:ext uri="{FF2B5EF4-FFF2-40B4-BE49-F238E27FC236}">
                <a16:creationId xmlns:a16="http://schemas.microsoft.com/office/drawing/2014/main" id="{F351414F-9E43-F5A5-1842-18C0C8360627}"/>
              </a:ext>
            </a:extLst>
          </p:cNvPr>
          <p:cNvSpPr txBox="1"/>
          <p:nvPr/>
        </p:nvSpPr>
        <p:spPr>
          <a:xfrm>
            <a:off x="501977" y="246584"/>
            <a:ext cx="74393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altLang="zh-CN" sz="1800" dirty="0"/>
              <a:t>Fig.3A – Repeat 2 (not shown but used in calculation of 3B and 3C) </a:t>
            </a:r>
          </a:p>
        </p:txBody>
      </p:sp>
    </p:spTree>
    <p:extLst>
      <p:ext uri="{BB962C8B-B14F-4D97-AF65-F5344CB8AC3E}">
        <p14:creationId xmlns:p14="http://schemas.microsoft.com/office/powerpoint/2010/main" val="3011352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4DA62FE-62C0-4DEB-9E3D-4C2BF1A3F1F3}"/>
              </a:ext>
            </a:extLst>
          </p:cNvPr>
          <p:cNvSpPr txBox="1"/>
          <p:nvPr/>
        </p:nvSpPr>
        <p:spPr>
          <a:xfrm>
            <a:off x="837096" y="859039"/>
            <a:ext cx="10074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α-S6K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CBB0E7-2DBF-4C25-9E56-22F758456981}"/>
              </a:ext>
            </a:extLst>
          </p:cNvPr>
          <p:cNvSpPr txBox="1"/>
          <p:nvPr/>
        </p:nvSpPr>
        <p:spPr>
          <a:xfrm>
            <a:off x="6000758" y="859039"/>
            <a:ext cx="10074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α-pS6K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1F8A2F6-7369-4A0C-AACA-DA5D1DF0D0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96" y="1326132"/>
            <a:ext cx="3533686" cy="431109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DB42DB3-DB6D-41AE-B266-E7FB7BA443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8" y="1326132"/>
            <a:ext cx="3533686" cy="455247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F4008BE-85EA-EA70-B6D8-3B9F9BD7FC82}"/>
              </a:ext>
            </a:extLst>
          </p:cNvPr>
          <p:cNvSpPr txBox="1"/>
          <p:nvPr/>
        </p:nvSpPr>
        <p:spPr>
          <a:xfrm>
            <a:off x="5612586" y="3531352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63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99C925-054D-914C-1063-524C1E1A02B8}"/>
              </a:ext>
            </a:extLst>
          </p:cNvPr>
          <p:cNvSpPr txBox="1"/>
          <p:nvPr/>
        </p:nvSpPr>
        <p:spPr>
          <a:xfrm>
            <a:off x="5612586" y="2976155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75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C3AC7E-8FE6-7BDD-62E2-C6BDF08F7070}"/>
              </a:ext>
            </a:extLst>
          </p:cNvPr>
          <p:cNvSpPr txBox="1"/>
          <p:nvPr/>
        </p:nvSpPr>
        <p:spPr>
          <a:xfrm>
            <a:off x="518732" y="3392852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63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37A1D2-BD52-9632-5D4A-23425D203568}"/>
              </a:ext>
            </a:extLst>
          </p:cNvPr>
          <p:cNvSpPr txBox="1"/>
          <p:nvPr/>
        </p:nvSpPr>
        <p:spPr>
          <a:xfrm>
            <a:off x="518732" y="2837655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75</a:t>
            </a:r>
          </a:p>
        </p:txBody>
      </p:sp>
      <p:sp>
        <p:nvSpPr>
          <p:cNvPr id="10" name="文本框 4">
            <a:extLst>
              <a:ext uri="{FF2B5EF4-FFF2-40B4-BE49-F238E27FC236}">
                <a16:creationId xmlns:a16="http://schemas.microsoft.com/office/drawing/2014/main" id="{A64B2A22-B4DD-CC7C-AE44-19E48F83886B}"/>
              </a:ext>
            </a:extLst>
          </p:cNvPr>
          <p:cNvSpPr txBox="1"/>
          <p:nvPr/>
        </p:nvSpPr>
        <p:spPr>
          <a:xfrm>
            <a:off x="501977" y="246584"/>
            <a:ext cx="74393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altLang="zh-CN" sz="1800" dirty="0"/>
              <a:t>Fig.3A – Repeat 2 (not shown but used in calculation of 3B and 3C) </a:t>
            </a:r>
          </a:p>
        </p:txBody>
      </p:sp>
    </p:spTree>
    <p:extLst>
      <p:ext uri="{BB962C8B-B14F-4D97-AF65-F5344CB8AC3E}">
        <p14:creationId xmlns:p14="http://schemas.microsoft.com/office/powerpoint/2010/main" val="36225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DD71C4D-F0DA-4D24-B51B-E21F2174BE96}"/>
              </a:ext>
            </a:extLst>
          </p:cNvPr>
          <p:cNvSpPr txBox="1"/>
          <p:nvPr/>
        </p:nvSpPr>
        <p:spPr>
          <a:xfrm>
            <a:off x="4995053" y="2015863"/>
            <a:ext cx="10074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α-S6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48BA3E-8E60-4C67-8ADD-21274D4B0FB9}"/>
              </a:ext>
            </a:extLst>
          </p:cNvPr>
          <p:cNvSpPr txBox="1"/>
          <p:nvPr/>
        </p:nvSpPr>
        <p:spPr>
          <a:xfrm>
            <a:off x="5002252" y="2751473"/>
            <a:ext cx="10074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α-pS6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7C6557-D18E-4B55-A8DB-9BEB979D4811}"/>
              </a:ext>
            </a:extLst>
          </p:cNvPr>
          <p:cNvSpPr txBox="1"/>
          <p:nvPr/>
        </p:nvSpPr>
        <p:spPr>
          <a:xfrm>
            <a:off x="4955485" y="3532878"/>
            <a:ext cx="11009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α-ACTIN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F90034-4757-45A5-9ADF-6DB3D4DD81DA}"/>
              </a:ext>
            </a:extLst>
          </p:cNvPr>
          <p:cNvSpPr txBox="1"/>
          <p:nvPr/>
        </p:nvSpPr>
        <p:spPr>
          <a:xfrm>
            <a:off x="4985626" y="4271542"/>
            <a:ext cx="10074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α-S6K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A7DB9C5-5548-442C-9663-DDB0D648C8DB}"/>
              </a:ext>
            </a:extLst>
          </p:cNvPr>
          <p:cNvSpPr txBox="1"/>
          <p:nvPr/>
        </p:nvSpPr>
        <p:spPr>
          <a:xfrm>
            <a:off x="5002252" y="5095689"/>
            <a:ext cx="10074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α-pS6K</a:t>
            </a:r>
            <a:endParaRPr lang="zh-CN" altLang="en-US" dirty="0"/>
          </a:p>
        </p:txBody>
      </p:sp>
      <p:sp>
        <p:nvSpPr>
          <p:cNvPr id="9" name="文本框 14">
            <a:extLst>
              <a:ext uri="{FF2B5EF4-FFF2-40B4-BE49-F238E27FC236}">
                <a16:creationId xmlns:a16="http://schemas.microsoft.com/office/drawing/2014/main" id="{D8836F60-C2C7-48D7-A113-A1AC76997ED8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921120" y="757936"/>
            <a:ext cx="17819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b="1" dirty="0"/>
              <a:t>293  shDY 0</a:t>
            </a:r>
          </a:p>
        </p:txBody>
      </p:sp>
      <p:sp>
        <p:nvSpPr>
          <p:cNvPr id="10" name="文本框 15">
            <a:extLst>
              <a:ext uri="{FF2B5EF4-FFF2-40B4-BE49-F238E27FC236}">
                <a16:creationId xmlns:a16="http://schemas.microsoft.com/office/drawing/2014/main" id="{93AA59D1-1DE3-4925-986F-CB732396D9F6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2627630" y="792300"/>
            <a:ext cx="17819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b="1" dirty="0"/>
              <a:t>293  shDY 10</a:t>
            </a:r>
          </a:p>
        </p:txBody>
      </p:sp>
      <p:sp>
        <p:nvSpPr>
          <p:cNvPr id="11" name="文本框 16">
            <a:extLst>
              <a:ext uri="{FF2B5EF4-FFF2-40B4-BE49-F238E27FC236}">
                <a16:creationId xmlns:a16="http://schemas.microsoft.com/office/drawing/2014/main" id="{24DC592E-B8B5-4579-8515-703B7D69D290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3420408" y="792299"/>
            <a:ext cx="17409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b="1" dirty="0"/>
              <a:t>293  shDY 30</a:t>
            </a:r>
          </a:p>
        </p:txBody>
      </p:sp>
      <p:sp>
        <p:nvSpPr>
          <p:cNvPr id="12" name="文本框 14">
            <a:extLst>
              <a:ext uri="{FF2B5EF4-FFF2-40B4-BE49-F238E27FC236}">
                <a16:creationId xmlns:a16="http://schemas.microsoft.com/office/drawing/2014/main" id="{BF77A852-C4E2-439C-B998-6E1C5C9756F1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81489" y="778433"/>
            <a:ext cx="17819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b="1" dirty="0"/>
              <a:t>293 shNC 0</a:t>
            </a:r>
          </a:p>
        </p:txBody>
      </p:sp>
      <p:sp>
        <p:nvSpPr>
          <p:cNvPr id="13" name="文本框 15">
            <a:extLst>
              <a:ext uri="{FF2B5EF4-FFF2-40B4-BE49-F238E27FC236}">
                <a16:creationId xmlns:a16="http://schemas.microsoft.com/office/drawing/2014/main" id="{C9450BB8-008E-4E22-89D7-C5B0F86E6527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625021" y="792300"/>
            <a:ext cx="17819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b="1" dirty="0"/>
              <a:t>293  shNC 10</a:t>
            </a:r>
          </a:p>
        </p:txBody>
      </p:sp>
      <p:sp>
        <p:nvSpPr>
          <p:cNvPr id="14" name="文本框 16">
            <a:extLst>
              <a:ext uri="{FF2B5EF4-FFF2-40B4-BE49-F238E27FC236}">
                <a16:creationId xmlns:a16="http://schemas.microsoft.com/office/drawing/2014/main" id="{52FB987F-8E09-4B82-8713-676C17C6F0BB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316096" y="842984"/>
            <a:ext cx="17409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b="1" dirty="0"/>
              <a:t>293 shNC 30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2AAE31FC-CBC7-408F-A102-5DA11EA4E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85" y="2006333"/>
            <a:ext cx="4471474" cy="61120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2A0A0537-1072-4E87-90A5-4B92A23EA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19" y="2756123"/>
            <a:ext cx="4589433" cy="51109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365B473C-5E21-4996-B012-869B796D88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85" y="3461996"/>
            <a:ext cx="4558161" cy="611208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4E30406D-9AB8-4CFF-9044-F91B4A0FC1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85" y="4275051"/>
            <a:ext cx="4558161" cy="545333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F3F3D5A7-DD50-4490-BE7D-B01875F261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85" y="5034017"/>
            <a:ext cx="4558161" cy="581668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336B1E85-2579-4DAF-8116-6C02846924C3}"/>
              </a:ext>
            </a:extLst>
          </p:cNvPr>
          <p:cNvSpPr txBox="1"/>
          <p:nvPr/>
        </p:nvSpPr>
        <p:spPr>
          <a:xfrm>
            <a:off x="6630887" y="707850"/>
            <a:ext cx="11009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α-ACTIN</a:t>
            </a:r>
            <a:endParaRPr lang="zh-CN" altLang="en-US" dirty="0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E91C2BD-AC2F-4956-AB9F-26D075A904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300" y="1345257"/>
            <a:ext cx="3297557" cy="362266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B099A43-811E-E3B4-FF2E-FC36CF9B5B51}"/>
              </a:ext>
            </a:extLst>
          </p:cNvPr>
          <p:cNvSpPr txBox="1"/>
          <p:nvPr/>
        </p:nvSpPr>
        <p:spPr>
          <a:xfrm>
            <a:off x="6276614" y="2468919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63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A8EF70-23EE-D39C-E7B4-0E8AF383765F}"/>
              </a:ext>
            </a:extLst>
          </p:cNvPr>
          <p:cNvSpPr txBox="1"/>
          <p:nvPr/>
        </p:nvSpPr>
        <p:spPr>
          <a:xfrm>
            <a:off x="6264171" y="2062345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75</a:t>
            </a:r>
          </a:p>
        </p:txBody>
      </p:sp>
      <p:sp>
        <p:nvSpPr>
          <p:cNvPr id="15" name="文本框 4">
            <a:extLst>
              <a:ext uri="{FF2B5EF4-FFF2-40B4-BE49-F238E27FC236}">
                <a16:creationId xmlns:a16="http://schemas.microsoft.com/office/drawing/2014/main" id="{E2E36AC3-19DA-F8F9-BCFD-922D3256F89D}"/>
              </a:ext>
            </a:extLst>
          </p:cNvPr>
          <p:cNvSpPr txBox="1"/>
          <p:nvPr/>
        </p:nvSpPr>
        <p:spPr>
          <a:xfrm>
            <a:off x="501977" y="246584"/>
            <a:ext cx="74393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altLang="zh-CN" sz="1800" dirty="0"/>
              <a:t>Fig.3A – Repeat 3 (not shown but used in calculation of 3B and 3C) </a:t>
            </a:r>
          </a:p>
        </p:txBody>
      </p:sp>
    </p:spTree>
    <p:extLst>
      <p:ext uri="{BB962C8B-B14F-4D97-AF65-F5344CB8AC3E}">
        <p14:creationId xmlns:p14="http://schemas.microsoft.com/office/powerpoint/2010/main" val="3140328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69D7453-5955-4894-AE45-11C7BD10A8EF}"/>
              </a:ext>
            </a:extLst>
          </p:cNvPr>
          <p:cNvSpPr txBox="1"/>
          <p:nvPr/>
        </p:nvSpPr>
        <p:spPr>
          <a:xfrm>
            <a:off x="782424" y="498753"/>
            <a:ext cx="15264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α-S6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C5F4F8-021B-4FB0-97EA-56DF608DC82C}"/>
              </a:ext>
            </a:extLst>
          </p:cNvPr>
          <p:cNvSpPr txBox="1"/>
          <p:nvPr/>
        </p:nvSpPr>
        <p:spPr>
          <a:xfrm>
            <a:off x="5972476" y="565610"/>
            <a:ext cx="15264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α-pS6</a:t>
            </a:r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AB8B261-D629-41FA-B61C-D761F5C34E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085" y="953275"/>
            <a:ext cx="3988112" cy="4142690"/>
          </a:xfrm>
          <a:prstGeom prst="rect">
            <a:avLst/>
          </a:prstGeom>
        </p:spPr>
      </p:pic>
      <p:sp>
        <p:nvSpPr>
          <p:cNvPr id="2" name="文本框 4">
            <a:extLst>
              <a:ext uri="{FF2B5EF4-FFF2-40B4-BE49-F238E27FC236}">
                <a16:creationId xmlns:a16="http://schemas.microsoft.com/office/drawing/2014/main" id="{9B87083B-131F-A2B8-1090-3CCB99223CCF}"/>
              </a:ext>
            </a:extLst>
          </p:cNvPr>
          <p:cNvSpPr txBox="1"/>
          <p:nvPr/>
        </p:nvSpPr>
        <p:spPr>
          <a:xfrm>
            <a:off x="501977" y="246584"/>
            <a:ext cx="74393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altLang="zh-CN" sz="1800" dirty="0"/>
              <a:t>Fig.3A – Repeat 3 (not shown but used in calculation of 3B and 3C) </a:t>
            </a:r>
          </a:p>
        </p:txBody>
      </p:sp>
      <p:pic>
        <p:nvPicPr>
          <p:cNvPr id="3" name="图片 5">
            <a:extLst>
              <a:ext uri="{FF2B5EF4-FFF2-40B4-BE49-F238E27FC236}">
                <a16:creationId xmlns:a16="http://schemas.microsoft.com/office/drawing/2014/main" id="{23CB44E3-3479-C6D0-6A79-994ADFAD93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73" y="953275"/>
            <a:ext cx="3516714" cy="414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503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A894EF5-903F-4F62-B426-687148FAD414}"/>
              </a:ext>
            </a:extLst>
          </p:cNvPr>
          <p:cNvSpPr txBox="1"/>
          <p:nvPr/>
        </p:nvSpPr>
        <p:spPr>
          <a:xfrm>
            <a:off x="837096" y="859039"/>
            <a:ext cx="10074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α-S6K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260946-DF05-4E5D-8E96-33B7C0C29632}"/>
              </a:ext>
            </a:extLst>
          </p:cNvPr>
          <p:cNvSpPr txBox="1"/>
          <p:nvPr/>
        </p:nvSpPr>
        <p:spPr>
          <a:xfrm>
            <a:off x="6000758" y="859039"/>
            <a:ext cx="10074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α-pS6K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9F744C9-EEAA-49F0-A643-264E522468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93" y="1336339"/>
            <a:ext cx="3952072" cy="406522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24BAE48-8160-46D9-A649-882067DC46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511" y="1336339"/>
            <a:ext cx="3841518" cy="40652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4654BF-DBFA-DA52-30E4-E47DBE16EA33}"/>
              </a:ext>
            </a:extLst>
          </p:cNvPr>
          <p:cNvSpPr txBox="1"/>
          <p:nvPr/>
        </p:nvSpPr>
        <p:spPr>
          <a:xfrm>
            <a:off x="5410759" y="3429000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63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923DD8-88DE-6A3E-EA7C-35BC3E25250E}"/>
              </a:ext>
            </a:extLst>
          </p:cNvPr>
          <p:cNvSpPr txBox="1"/>
          <p:nvPr/>
        </p:nvSpPr>
        <p:spPr>
          <a:xfrm>
            <a:off x="5410759" y="2873803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75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9CE74B-9600-CA6E-5107-89EA0EB12F91}"/>
              </a:ext>
            </a:extLst>
          </p:cNvPr>
          <p:cNvSpPr txBox="1"/>
          <p:nvPr/>
        </p:nvSpPr>
        <p:spPr>
          <a:xfrm>
            <a:off x="171829" y="3012302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63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4732D4-015C-7C1C-50FC-823058A15A81}"/>
              </a:ext>
            </a:extLst>
          </p:cNvPr>
          <p:cNvSpPr txBox="1"/>
          <p:nvPr/>
        </p:nvSpPr>
        <p:spPr>
          <a:xfrm>
            <a:off x="171829" y="2457105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75</a:t>
            </a:r>
          </a:p>
        </p:txBody>
      </p:sp>
      <p:sp>
        <p:nvSpPr>
          <p:cNvPr id="10" name="文本框 4">
            <a:extLst>
              <a:ext uri="{FF2B5EF4-FFF2-40B4-BE49-F238E27FC236}">
                <a16:creationId xmlns:a16="http://schemas.microsoft.com/office/drawing/2014/main" id="{80597AD0-01A5-139F-CD76-942E0A774CEF}"/>
              </a:ext>
            </a:extLst>
          </p:cNvPr>
          <p:cNvSpPr txBox="1"/>
          <p:nvPr/>
        </p:nvSpPr>
        <p:spPr>
          <a:xfrm>
            <a:off x="501977" y="246584"/>
            <a:ext cx="74393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altLang="zh-CN" sz="1800" dirty="0"/>
              <a:t>Fig.3A – Repeat 3 (not shown but used in calculation of 3B and 3C) </a:t>
            </a:r>
          </a:p>
        </p:txBody>
      </p:sp>
    </p:spTree>
    <p:extLst>
      <p:ext uri="{BB962C8B-B14F-4D97-AF65-F5344CB8AC3E}">
        <p14:creationId xmlns:p14="http://schemas.microsoft.com/office/powerpoint/2010/main" val="36350914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4044</TotalTime>
  <Words>222</Words>
  <Application>Microsoft Office PowerPoint</Application>
  <PresentationFormat>Widescreen</PresentationFormat>
  <Paragraphs>83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等线</vt:lpstr>
      <vt:lpstr>等线 Light</vt:lpstr>
      <vt:lpstr>Arial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pinhua Wang</dc:creator>
  <cp:lastModifiedBy>Mohan, Man</cp:lastModifiedBy>
  <cp:revision>18</cp:revision>
  <dcterms:created xsi:type="dcterms:W3CDTF">2022-02-25T12:50:45Z</dcterms:created>
  <dcterms:modified xsi:type="dcterms:W3CDTF">2024-10-15T20:56:14Z</dcterms:modified>
</cp:coreProperties>
</file>