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504" r:id="rId2"/>
    <p:sldId id="502" r:id="rId3"/>
    <p:sldId id="501" r:id="rId4"/>
    <p:sldId id="288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035" autoAdjust="0"/>
  </p:normalViewPr>
  <p:slideViewPr>
    <p:cSldViewPr snapToGrid="0">
      <p:cViewPr varScale="1">
        <p:scale>
          <a:sx n="104" d="100"/>
          <a:sy n="104" d="100"/>
        </p:scale>
        <p:origin x="83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han, Man" userId="37104710-05df-4370-9d86-514a293a6e2e" providerId="ADAL" clId="{A8FDB6AA-9950-4341-984E-9D5D9E3C49D3}"/>
    <pc:docChg chg="undo custSel addSld delSld">
      <pc:chgData name="Mohan, Man" userId="37104710-05df-4370-9d86-514a293a6e2e" providerId="ADAL" clId="{A8FDB6AA-9950-4341-984E-9D5D9E3C49D3}" dt="2024-10-11T02:57:37.468" v="28" actId="47"/>
      <pc:docMkLst>
        <pc:docMk/>
      </pc:docMkLst>
      <pc:sldChg chg="del">
        <pc:chgData name="Mohan, Man" userId="37104710-05df-4370-9d86-514a293a6e2e" providerId="ADAL" clId="{A8FDB6AA-9950-4341-984E-9D5D9E3C49D3}" dt="2024-10-11T02:55:58.926" v="0" actId="47"/>
        <pc:sldMkLst>
          <pc:docMk/>
          <pc:sldMk cId="1121486319" sldId="256"/>
        </pc:sldMkLst>
      </pc:sldChg>
      <pc:sldChg chg="del">
        <pc:chgData name="Mohan, Man" userId="37104710-05df-4370-9d86-514a293a6e2e" providerId="ADAL" clId="{A8FDB6AA-9950-4341-984E-9D5D9E3C49D3}" dt="2024-10-11T02:55:59.429" v="1" actId="47"/>
        <pc:sldMkLst>
          <pc:docMk/>
          <pc:sldMk cId="4205977045" sldId="257"/>
        </pc:sldMkLst>
      </pc:sldChg>
      <pc:sldChg chg="del">
        <pc:chgData name="Mohan, Man" userId="37104710-05df-4370-9d86-514a293a6e2e" providerId="ADAL" clId="{A8FDB6AA-9950-4341-984E-9D5D9E3C49D3}" dt="2024-10-11T02:55:59.703" v="2" actId="47"/>
        <pc:sldMkLst>
          <pc:docMk/>
          <pc:sldMk cId="3414948269" sldId="258"/>
        </pc:sldMkLst>
      </pc:sldChg>
      <pc:sldChg chg="del">
        <pc:chgData name="Mohan, Man" userId="37104710-05df-4370-9d86-514a293a6e2e" providerId="ADAL" clId="{A8FDB6AA-9950-4341-984E-9D5D9E3C49D3}" dt="2024-10-11T02:55:59.905" v="3" actId="47"/>
        <pc:sldMkLst>
          <pc:docMk/>
          <pc:sldMk cId="3742170954" sldId="259"/>
        </pc:sldMkLst>
      </pc:sldChg>
      <pc:sldChg chg="del">
        <pc:chgData name="Mohan, Man" userId="37104710-05df-4370-9d86-514a293a6e2e" providerId="ADAL" clId="{A8FDB6AA-9950-4341-984E-9D5D9E3C49D3}" dt="2024-10-11T02:56:00.254" v="4" actId="47"/>
        <pc:sldMkLst>
          <pc:docMk/>
          <pc:sldMk cId="2234559543" sldId="260"/>
        </pc:sldMkLst>
      </pc:sldChg>
      <pc:sldChg chg="del">
        <pc:chgData name="Mohan, Man" userId="37104710-05df-4370-9d86-514a293a6e2e" providerId="ADAL" clId="{A8FDB6AA-9950-4341-984E-9D5D9E3C49D3}" dt="2024-10-11T02:56:28.922" v="20" actId="47"/>
        <pc:sldMkLst>
          <pc:docMk/>
          <pc:sldMk cId="624856637" sldId="261"/>
        </pc:sldMkLst>
      </pc:sldChg>
      <pc:sldChg chg="del">
        <pc:chgData name="Mohan, Man" userId="37104710-05df-4370-9d86-514a293a6e2e" providerId="ADAL" clId="{A8FDB6AA-9950-4341-984E-9D5D9E3C49D3}" dt="2024-10-11T02:56:30.131" v="21" actId="47"/>
        <pc:sldMkLst>
          <pc:docMk/>
          <pc:sldMk cId="2717183306" sldId="262"/>
        </pc:sldMkLst>
      </pc:sldChg>
      <pc:sldChg chg="add del">
        <pc:chgData name="Mohan, Man" userId="37104710-05df-4370-9d86-514a293a6e2e" providerId="ADAL" clId="{A8FDB6AA-9950-4341-984E-9D5D9E3C49D3}" dt="2024-10-11T02:57:37.468" v="28" actId="47"/>
        <pc:sldMkLst>
          <pc:docMk/>
          <pc:sldMk cId="870025364" sldId="263"/>
        </pc:sldMkLst>
      </pc:sldChg>
      <pc:sldChg chg="add del">
        <pc:chgData name="Mohan, Man" userId="37104710-05df-4370-9d86-514a293a6e2e" providerId="ADAL" clId="{A8FDB6AA-9950-4341-984E-9D5D9E3C49D3}" dt="2024-10-11T02:57:27.492" v="26" actId="47"/>
        <pc:sldMkLst>
          <pc:docMk/>
          <pc:sldMk cId="1131492891" sldId="264"/>
        </pc:sldMkLst>
      </pc:sldChg>
      <pc:sldChg chg="add del">
        <pc:chgData name="Mohan, Man" userId="37104710-05df-4370-9d86-514a293a6e2e" providerId="ADAL" clId="{A8FDB6AA-9950-4341-984E-9D5D9E3C49D3}" dt="2024-10-11T02:57:25.823" v="25" actId="47"/>
        <pc:sldMkLst>
          <pc:docMk/>
          <pc:sldMk cId="3674586638" sldId="265"/>
        </pc:sldMkLst>
      </pc:sldChg>
      <pc:sldChg chg="del">
        <pc:chgData name="Mohan, Man" userId="37104710-05df-4370-9d86-514a293a6e2e" providerId="ADAL" clId="{A8FDB6AA-9950-4341-984E-9D5D9E3C49D3}" dt="2024-10-11T02:56:02.418" v="8" actId="47"/>
        <pc:sldMkLst>
          <pc:docMk/>
          <pc:sldMk cId="1261270142" sldId="266"/>
        </pc:sldMkLst>
      </pc:sldChg>
      <pc:sldChg chg="del">
        <pc:chgData name="Mohan, Man" userId="37104710-05df-4370-9d86-514a293a6e2e" providerId="ADAL" clId="{A8FDB6AA-9950-4341-984E-9D5D9E3C49D3}" dt="2024-10-11T02:56:02.781" v="9" actId="47"/>
        <pc:sldMkLst>
          <pc:docMk/>
          <pc:sldMk cId="2399525343" sldId="267"/>
        </pc:sldMkLst>
      </pc:sldChg>
      <pc:sldChg chg="del">
        <pc:chgData name="Mohan, Man" userId="37104710-05df-4370-9d86-514a293a6e2e" providerId="ADAL" clId="{A8FDB6AA-9950-4341-984E-9D5D9E3C49D3}" dt="2024-10-11T02:56:03.349" v="11" actId="47"/>
        <pc:sldMkLst>
          <pc:docMk/>
          <pc:sldMk cId="2260216419" sldId="269"/>
        </pc:sldMkLst>
      </pc:sldChg>
      <pc:sldChg chg="del">
        <pc:chgData name="Mohan, Man" userId="37104710-05df-4370-9d86-514a293a6e2e" providerId="ADAL" clId="{A8FDB6AA-9950-4341-984E-9D5D9E3C49D3}" dt="2024-10-11T02:56:03.113" v="10" actId="47"/>
        <pc:sldMkLst>
          <pc:docMk/>
          <pc:sldMk cId="3194131882" sldId="270"/>
        </pc:sldMkLst>
      </pc:sldChg>
      <pc:sldChg chg="del">
        <pc:chgData name="Mohan, Man" userId="37104710-05df-4370-9d86-514a293a6e2e" providerId="ADAL" clId="{A8FDB6AA-9950-4341-984E-9D5D9E3C49D3}" dt="2024-10-11T02:56:03.524" v="12" actId="47"/>
        <pc:sldMkLst>
          <pc:docMk/>
          <pc:sldMk cId="3011352975" sldId="271"/>
        </pc:sldMkLst>
      </pc:sldChg>
      <pc:sldChg chg="del">
        <pc:chgData name="Mohan, Man" userId="37104710-05df-4370-9d86-514a293a6e2e" providerId="ADAL" clId="{A8FDB6AA-9950-4341-984E-9D5D9E3C49D3}" dt="2024-10-11T02:56:04.080" v="13" actId="47"/>
        <pc:sldMkLst>
          <pc:docMk/>
          <pc:sldMk cId="36225885" sldId="272"/>
        </pc:sldMkLst>
      </pc:sldChg>
      <pc:sldChg chg="del">
        <pc:chgData name="Mohan, Man" userId="37104710-05df-4370-9d86-514a293a6e2e" providerId="ADAL" clId="{A8FDB6AA-9950-4341-984E-9D5D9E3C49D3}" dt="2024-10-11T02:56:04.538" v="14" actId="47"/>
        <pc:sldMkLst>
          <pc:docMk/>
          <pc:sldMk cId="3140328593" sldId="273"/>
        </pc:sldMkLst>
      </pc:sldChg>
      <pc:sldChg chg="del">
        <pc:chgData name="Mohan, Man" userId="37104710-05df-4370-9d86-514a293a6e2e" providerId="ADAL" clId="{A8FDB6AA-9950-4341-984E-9D5D9E3C49D3}" dt="2024-10-11T02:56:05.013" v="15" actId="47"/>
        <pc:sldMkLst>
          <pc:docMk/>
          <pc:sldMk cId="669503856" sldId="274"/>
        </pc:sldMkLst>
      </pc:sldChg>
      <pc:sldChg chg="del">
        <pc:chgData name="Mohan, Man" userId="37104710-05df-4370-9d86-514a293a6e2e" providerId="ADAL" clId="{A8FDB6AA-9950-4341-984E-9D5D9E3C49D3}" dt="2024-10-11T02:56:05.472" v="16" actId="47"/>
        <pc:sldMkLst>
          <pc:docMk/>
          <pc:sldMk cId="3635091487" sldId="275"/>
        </pc:sldMkLst>
      </pc:sldChg>
      <pc:sldChg chg="del">
        <pc:chgData name="Mohan, Man" userId="37104710-05df-4370-9d86-514a293a6e2e" providerId="ADAL" clId="{A8FDB6AA-9950-4341-984E-9D5D9E3C49D3}" dt="2024-10-11T02:56:00.473" v="5" actId="47"/>
        <pc:sldMkLst>
          <pc:docMk/>
          <pc:sldMk cId="2458001602" sldId="281"/>
        </pc:sldMkLst>
      </pc:sldChg>
      <pc:sldChg chg="del">
        <pc:chgData name="Mohan, Man" userId="37104710-05df-4370-9d86-514a293a6e2e" providerId="ADAL" clId="{A8FDB6AA-9950-4341-984E-9D5D9E3C49D3}" dt="2024-10-11T02:56:00.915" v="6" actId="47"/>
        <pc:sldMkLst>
          <pc:docMk/>
          <pc:sldMk cId="285705100" sldId="282"/>
        </pc:sldMkLst>
      </pc:sldChg>
      <pc:sldChg chg="del">
        <pc:chgData name="Mohan, Man" userId="37104710-05df-4370-9d86-514a293a6e2e" providerId="ADAL" clId="{A8FDB6AA-9950-4341-984E-9D5D9E3C49D3}" dt="2024-10-11T02:56:05.858" v="17" actId="47"/>
        <pc:sldMkLst>
          <pc:docMk/>
          <pc:sldMk cId="1285376761" sldId="500"/>
        </pc:sldMkLst>
      </pc:sldChg>
      <pc:sldChg chg="del">
        <pc:chgData name="Mohan, Man" userId="37104710-05df-4370-9d86-514a293a6e2e" providerId="ADAL" clId="{A8FDB6AA-9950-4341-984E-9D5D9E3C49D3}" dt="2024-10-11T02:56:01.580" v="7" actId="47"/>
        <pc:sldMkLst>
          <pc:docMk/>
          <pc:sldMk cId="1477486496" sldId="503"/>
        </pc:sldMkLst>
      </pc:sldChg>
      <pc:sldChg chg="del">
        <pc:chgData name="Mohan, Man" userId="37104710-05df-4370-9d86-514a293a6e2e" providerId="ADAL" clId="{A8FDB6AA-9950-4341-984E-9D5D9E3C49D3}" dt="2024-10-11T02:56:06.169" v="18" actId="47"/>
        <pc:sldMkLst>
          <pc:docMk/>
          <pc:sldMk cId="4210385526" sldId="505"/>
        </pc:sldMkLst>
      </pc:sldChg>
      <pc:sldChg chg="del">
        <pc:chgData name="Mohan, Man" userId="37104710-05df-4370-9d86-514a293a6e2e" providerId="ADAL" clId="{A8FDB6AA-9950-4341-984E-9D5D9E3C49D3}" dt="2024-10-11T02:56:06.862" v="19" actId="47"/>
        <pc:sldMkLst>
          <pc:docMk/>
          <pc:sldMk cId="1656193735" sldId="506"/>
        </pc:sldMkLst>
      </pc:sldChg>
    </pc:docChg>
  </pc:docChgLst>
  <pc:docChgLst>
    <pc:chgData name="Mohan, Man" userId="37104710-05df-4370-9d86-514a293a6e2e" providerId="ADAL" clId="{759355BF-4446-48CE-BA69-39456382E715}"/>
    <pc:docChg chg="undo custSel addSld delSld">
      <pc:chgData name="Mohan, Man" userId="37104710-05df-4370-9d86-514a293a6e2e" providerId="ADAL" clId="{759355BF-4446-48CE-BA69-39456382E715}" dt="2024-10-15T20:58:21.877" v="3" actId="47"/>
      <pc:docMkLst>
        <pc:docMk/>
      </pc:docMkLst>
      <pc:sldChg chg="del">
        <pc:chgData name="Mohan, Man" userId="37104710-05df-4370-9d86-514a293a6e2e" providerId="ADAL" clId="{759355BF-4446-48CE-BA69-39456382E715}" dt="2024-10-15T20:58:18.173" v="0" actId="47"/>
        <pc:sldMkLst>
          <pc:docMk/>
          <pc:sldMk cId="1131492891" sldId="264"/>
        </pc:sldMkLst>
      </pc:sldChg>
      <pc:sldChg chg="del">
        <pc:chgData name="Mohan, Man" userId="37104710-05df-4370-9d86-514a293a6e2e" providerId="ADAL" clId="{759355BF-4446-48CE-BA69-39456382E715}" dt="2024-10-15T20:58:19.423" v="1" actId="47"/>
        <pc:sldMkLst>
          <pc:docMk/>
          <pc:sldMk cId="3674586638" sldId="265"/>
        </pc:sldMkLst>
      </pc:sldChg>
      <pc:sldChg chg="add del">
        <pc:chgData name="Mohan, Man" userId="37104710-05df-4370-9d86-514a293a6e2e" providerId="ADAL" clId="{759355BF-4446-48CE-BA69-39456382E715}" dt="2024-10-15T20:58:21.877" v="3" actId="47"/>
        <pc:sldMkLst>
          <pc:docMk/>
          <pc:sldMk cId="1149221801" sldId="288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504583-7B5D-40B4-9C6F-03C96B52897B}" type="datetimeFigureOut">
              <a:rPr lang="zh-CN" altLang="en-US" smtClean="0"/>
              <a:t>2024/10/15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1F89A4-67EE-4C74-A11B-3F43D8EA81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49495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DBEA70D-3707-46A2-A485-AAE86DFEAE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C7700330-E2EA-4D07-9D93-67104577479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1351315-0B1E-43F9-9181-336A19B8DE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96FF7-876F-4EA9-BBAC-DF2E440F92E8}" type="datetimeFigureOut">
              <a:rPr lang="zh-CN" altLang="en-US" smtClean="0"/>
              <a:t>2024/10/15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60363D5-A7B9-4777-93AE-2F78C0E599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A5CC34B-092D-4C7A-ABA2-7552E9E89B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EB121-6F02-423B-B10B-108D809B05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60677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AAD26CF-1A19-45F2-B9DE-47DACDF40F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7606D00C-F753-487F-8B5C-1AE84AF8938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6689296-4539-4176-8256-C61131A77D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96FF7-876F-4EA9-BBAC-DF2E440F92E8}" type="datetimeFigureOut">
              <a:rPr lang="zh-CN" altLang="en-US" smtClean="0"/>
              <a:t>2024/10/15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22E0E34-1DD3-4652-86A3-272AD902A9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4E8106D-F029-4780-9715-81C5A3FD30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EB121-6F02-423B-B10B-108D809B05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438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6F712C04-2146-4D64-8941-528041968B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67675B9D-DC94-4AB1-ADC7-1BD6803BC2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54F9DBB-0DCF-49BD-A524-63B900121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96FF7-876F-4EA9-BBAC-DF2E440F92E8}" type="datetimeFigureOut">
              <a:rPr lang="zh-CN" altLang="en-US" smtClean="0"/>
              <a:t>2024/10/15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636DF19-A71D-406E-83ED-36C474FFFB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2EE3502-7F4C-40E8-9072-8D28BB2BFC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EB121-6F02-423B-B10B-108D809B05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79413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9A59159-B982-4394-B832-096011BD71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255ADB8-D7D1-4FA2-8B4D-5DAB5EC21C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0DE22A4-94EA-4DE4-A2F6-1DAA60B4DA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96FF7-876F-4EA9-BBAC-DF2E440F92E8}" type="datetimeFigureOut">
              <a:rPr lang="zh-CN" altLang="en-US" smtClean="0"/>
              <a:t>2024/10/15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8E490B2-C4E2-4EF1-BEEB-035A804203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1403662-B430-46BC-84C7-D808814BB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EB121-6F02-423B-B10B-108D809B05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96425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7886453-A168-4680-9E8C-2D74DDE3FA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D60B88F-6DCF-40CB-B65D-D2BA7229B5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DC47B9E-13A4-4FFB-98B3-5200E2BE2F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96FF7-876F-4EA9-BBAC-DF2E440F92E8}" type="datetimeFigureOut">
              <a:rPr lang="zh-CN" altLang="en-US" smtClean="0"/>
              <a:t>2024/10/15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B615512-68D1-4687-A658-0DFE754D8E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9D8E0FE-E8F3-4654-8656-476144260C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EB121-6F02-423B-B10B-108D809B05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92363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DF2729F-3944-4F03-8032-39F1881B0C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3580B50-8709-4DC7-931B-352534FAC2E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F6A69BC4-6C28-435C-BEC9-37327CD357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11C899A-4A23-4DC8-9263-3AC9662522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96FF7-876F-4EA9-BBAC-DF2E440F92E8}" type="datetimeFigureOut">
              <a:rPr lang="zh-CN" altLang="en-US" smtClean="0"/>
              <a:t>2024/10/15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9F9BEAA-D690-4733-A7B5-CE9BC17AF0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7251231-C7BD-4230-8B08-2A2F9FAB3C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EB121-6F02-423B-B10B-108D809B05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96663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7986141-A74D-4E71-AD24-48A53384D7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117FE55-8D4B-4B3F-9FC0-400251B83D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1E5E27D-98DE-46D6-BF5D-57A3AAD70EA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EA70CE71-2E40-46E3-B367-23C8A8B2108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122EBE65-BAD6-4ED3-8E88-A0CA6FDBC6D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643C7EFC-D303-40E7-B4A4-A2C6BFDD3C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96FF7-876F-4EA9-BBAC-DF2E440F92E8}" type="datetimeFigureOut">
              <a:rPr lang="zh-CN" altLang="en-US" smtClean="0"/>
              <a:t>2024/10/15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1B705BD2-8602-47E6-A9E6-4656F4AB85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9BB80679-178B-4860-852C-CFE1D4F7F2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EB121-6F02-423B-B10B-108D809B05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07631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39F88B0-9D19-4FF4-9AC7-77BACEDD47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5E367C5E-C6BC-400A-BB13-5D0E2F508A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96FF7-876F-4EA9-BBAC-DF2E440F92E8}" type="datetimeFigureOut">
              <a:rPr lang="zh-CN" altLang="en-US" smtClean="0"/>
              <a:t>2024/10/15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1A2583F3-DC24-4165-88D9-FF7F5600F1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576730E-E551-423C-BD86-5115AF82BE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EB121-6F02-423B-B10B-108D809B05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28121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6FD1F254-FC85-4D1C-AF6C-8DE072BD73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96FF7-876F-4EA9-BBAC-DF2E440F92E8}" type="datetimeFigureOut">
              <a:rPr lang="zh-CN" altLang="en-US" smtClean="0"/>
              <a:t>2024/10/15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D902D72B-1EEE-4861-8A8B-5306427226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5538E7B-789C-49FA-805A-C1529D404C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EB121-6F02-423B-B10B-108D809B05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82025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C0470EA-7D03-4725-BA05-E7CE1E37B3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F257138-28FB-406B-8438-46576CF45C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810CDF-550A-47EC-BCFD-81389CE8B49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212A10F-B061-4FBD-ADDF-DD9DCCA9CC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96FF7-876F-4EA9-BBAC-DF2E440F92E8}" type="datetimeFigureOut">
              <a:rPr lang="zh-CN" altLang="en-US" smtClean="0"/>
              <a:t>2024/10/15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34E30AC-E221-4572-99C0-A2FE3705FE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398A571-57FC-44B6-AA2A-D252676045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EB121-6F02-423B-B10B-108D809B05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49282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9C7F52C-996E-4B46-9605-FFFFA8F3CE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F7F9AB88-D2AF-4315-87D0-C91C24BC190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CDF98DF-667B-425A-9325-7B86ECD8414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F2C9590-6A3B-472D-89D3-D2D5DBCFFD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96FF7-876F-4EA9-BBAC-DF2E440F92E8}" type="datetimeFigureOut">
              <a:rPr lang="zh-CN" altLang="en-US" smtClean="0"/>
              <a:t>2024/10/15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77AF6B6-4A12-4C7A-8030-6C9BC894A5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4AD1C17-E2C4-4CFF-BB6E-AB9662D9D2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EB121-6F02-423B-B10B-108D809B05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6457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229A8FAC-FE6A-4130-A3C5-BA0800FDB4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ED9F49C-7723-4261-9EC6-BB0F23F8F7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D60EDE9-BE75-4900-AD13-3D691B6CE6A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696FF7-876F-4EA9-BBAC-DF2E440F92E8}" type="datetimeFigureOut">
              <a:rPr lang="zh-CN" altLang="en-US" smtClean="0"/>
              <a:t>2024/10/15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8673029-6A76-4353-8913-376FE3904F7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BE15938-83DD-4F7E-9CAC-EDDA39E1434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DEB121-6F02-423B-B10B-108D809B05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74834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8.tif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"/><Relationship Id="rId2" Type="http://schemas.openxmlformats.org/officeDocument/2006/relationships/image" Target="../media/image9.t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">
            <a:extLst>
              <a:ext uri="{FF2B5EF4-FFF2-40B4-BE49-F238E27FC236}">
                <a16:creationId xmlns:a16="http://schemas.microsoft.com/office/drawing/2014/main" id="{A58C58D1-029F-FBCB-9981-9F87D7B30796}"/>
              </a:ext>
            </a:extLst>
          </p:cNvPr>
          <p:cNvSpPr txBox="1"/>
          <p:nvPr/>
        </p:nvSpPr>
        <p:spPr>
          <a:xfrm>
            <a:off x="501978" y="246584"/>
            <a:ext cx="60944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altLang="zh-CN" sz="1800" dirty="0"/>
              <a:t>Fig.4A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8FDBC221-70B2-1342-FFAE-4D97AD10F28A}"/>
              </a:ext>
            </a:extLst>
          </p:cNvPr>
          <p:cNvGrpSpPr/>
          <p:nvPr/>
        </p:nvGrpSpPr>
        <p:grpSpPr>
          <a:xfrm>
            <a:off x="3590017" y="1302356"/>
            <a:ext cx="2791516" cy="2970565"/>
            <a:chOff x="2034236" y="1817459"/>
            <a:chExt cx="2791516" cy="2970565"/>
          </a:xfrm>
        </p:grpSpPr>
        <p:pic>
          <p:nvPicPr>
            <p:cNvPr id="37" name="图片 6">
              <a:extLst>
                <a:ext uri="{FF2B5EF4-FFF2-40B4-BE49-F238E27FC236}">
                  <a16:creationId xmlns:a16="http://schemas.microsoft.com/office/drawing/2014/main" id="{10C67348-12B5-A15B-A7D8-8CDF15DB661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14101" t="-254" r="3176" b="-1"/>
            <a:stretch/>
          </p:blipFill>
          <p:spPr>
            <a:xfrm>
              <a:off x="2996952" y="4480805"/>
              <a:ext cx="1828800" cy="307219"/>
            </a:xfrm>
            <a:prstGeom prst="rect">
              <a:avLst/>
            </a:prstGeom>
            <a:ln w="12700">
              <a:solidFill>
                <a:schemeClr val="tx1"/>
              </a:solidFill>
            </a:ln>
          </p:spPr>
        </p:pic>
        <p:pic>
          <p:nvPicPr>
            <p:cNvPr id="38" name="图片 11">
              <a:extLst>
                <a:ext uri="{FF2B5EF4-FFF2-40B4-BE49-F238E27FC236}">
                  <a16:creationId xmlns:a16="http://schemas.microsoft.com/office/drawing/2014/main" id="{D8D7455B-7340-6E52-6E11-6D48C1D0A2D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13302" t="2569" r="2432" b="1"/>
            <a:stretch/>
          </p:blipFill>
          <p:spPr>
            <a:xfrm>
              <a:off x="2996952" y="3769951"/>
              <a:ext cx="1828800" cy="305536"/>
            </a:xfrm>
            <a:prstGeom prst="rect">
              <a:avLst/>
            </a:prstGeom>
            <a:ln w="12700">
              <a:solidFill>
                <a:schemeClr val="tx1"/>
              </a:solidFill>
            </a:ln>
          </p:spPr>
        </p:pic>
        <p:pic>
          <p:nvPicPr>
            <p:cNvPr id="39" name="图片 27">
              <a:extLst>
                <a:ext uri="{FF2B5EF4-FFF2-40B4-BE49-F238E27FC236}">
                  <a16:creationId xmlns:a16="http://schemas.microsoft.com/office/drawing/2014/main" id="{27D035DA-8E95-B13C-F11A-9A05D036CC0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4098"/>
            <a:stretch/>
          </p:blipFill>
          <p:spPr>
            <a:xfrm>
              <a:off x="2996952" y="4113246"/>
              <a:ext cx="1828800" cy="329799"/>
            </a:xfrm>
            <a:prstGeom prst="rect">
              <a:avLst/>
            </a:prstGeom>
            <a:ln w="12700">
              <a:solidFill>
                <a:schemeClr val="tx1"/>
              </a:solidFill>
            </a:ln>
          </p:spPr>
        </p:pic>
        <p:sp>
          <p:nvSpPr>
            <p:cNvPr id="40" name="文本框 28">
              <a:extLst>
                <a:ext uri="{FF2B5EF4-FFF2-40B4-BE49-F238E27FC236}">
                  <a16:creationId xmlns:a16="http://schemas.microsoft.com/office/drawing/2014/main" id="{4C18946B-324D-1F91-0073-C7B52AC231E1}"/>
                </a:ext>
              </a:extLst>
            </p:cNvPr>
            <p:cNvSpPr txBox="1"/>
            <p:nvPr/>
          </p:nvSpPr>
          <p:spPr>
            <a:xfrm>
              <a:off x="2175027" y="4165708"/>
              <a:ext cx="852390" cy="2154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α-HA (TSC1)</a:t>
              </a:r>
              <a:endParaRPr lang="zh-CN" altLang="en-US" sz="8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" name="文本框 29">
              <a:extLst>
                <a:ext uri="{FF2B5EF4-FFF2-40B4-BE49-F238E27FC236}">
                  <a16:creationId xmlns:a16="http://schemas.microsoft.com/office/drawing/2014/main" id="{FF76B091-A760-628A-9DA0-461754E6DDE1}"/>
                </a:ext>
              </a:extLst>
            </p:cNvPr>
            <p:cNvSpPr txBox="1"/>
            <p:nvPr/>
          </p:nvSpPr>
          <p:spPr>
            <a:xfrm>
              <a:off x="2116653" y="4501762"/>
              <a:ext cx="910764" cy="2154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α-Flag (TSC2)</a:t>
              </a:r>
              <a:endParaRPr lang="zh-CN" altLang="en-US" sz="8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" name="文本框 30">
              <a:extLst>
                <a:ext uri="{FF2B5EF4-FFF2-40B4-BE49-F238E27FC236}">
                  <a16:creationId xmlns:a16="http://schemas.microsoft.com/office/drawing/2014/main" id="{920AD738-DE20-4ACB-5168-0300D03716A6}"/>
                </a:ext>
              </a:extLst>
            </p:cNvPr>
            <p:cNvSpPr txBox="1"/>
            <p:nvPr/>
          </p:nvSpPr>
          <p:spPr>
            <a:xfrm>
              <a:off x="2245195" y="3806076"/>
              <a:ext cx="782222" cy="2154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α-DYRK1A</a:t>
              </a:r>
              <a:endParaRPr lang="zh-CN" altLang="en-US" sz="8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43" name="图片 9">
              <a:extLst>
                <a:ext uri="{FF2B5EF4-FFF2-40B4-BE49-F238E27FC236}">
                  <a16:creationId xmlns:a16="http://schemas.microsoft.com/office/drawing/2014/main" id="{7FD2220A-9C3F-A08A-5A6C-634CDF21FA2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5362"/>
            <a:stretch/>
          </p:blipFill>
          <p:spPr>
            <a:xfrm>
              <a:off x="2996952" y="2932933"/>
              <a:ext cx="1828800" cy="328718"/>
            </a:xfrm>
            <a:prstGeom prst="rect">
              <a:avLst/>
            </a:prstGeom>
            <a:ln w="12700">
              <a:solidFill>
                <a:schemeClr val="tx1"/>
              </a:solidFill>
            </a:ln>
          </p:spPr>
        </p:pic>
        <p:pic>
          <p:nvPicPr>
            <p:cNvPr id="44" name="图片 10">
              <a:extLst>
                <a:ext uri="{FF2B5EF4-FFF2-40B4-BE49-F238E27FC236}">
                  <a16:creationId xmlns:a16="http://schemas.microsoft.com/office/drawing/2014/main" id="{936020AB-D7C2-D521-264C-39DFF06E30F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5362"/>
            <a:stretch/>
          </p:blipFill>
          <p:spPr>
            <a:xfrm>
              <a:off x="2996952" y="3301805"/>
              <a:ext cx="1828800" cy="321966"/>
            </a:xfrm>
            <a:prstGeom prst="rect">
              <a:avLst/>
            </a:prstGeom>
            <a:ln w="12700">
              <a:solidFill>
                <a:schemeClr val="tx1"/>
              </a:solidFill>
            </a:ln>
          </p:spPr>
        </p:pic>
        <p:pic>
          <p:nvPicPr>
            <p:cNvPr id="45" name="图片 13">
              <a:extLst>
                <a:ext uri="{FF2B5EF4-FFF2-40B4-BE49-F238E27FC236}">
                  <a16:creationId xmlns:a16="http://schemas.microsoft.com/office/drawing/2014/main" id="{DBA62857-22D9-69F5-76F5-BEFE633011D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l="15627"/>
            <a:stretch/>
          </p:blipFill>
          <p:spPr>
            <a:xfrm>
              <a:off x="2996952" y="2555776"/>
              <a:ext cx="1828800" cy="327793"/>
            </a:xfrm>
            <a:prstGeom prst="rect">
              <a:avLst/>
            </a:prstGeom>
            <a:ln w="12700">
              <a:solidFill>
                <a:schemeClr val="tx1"/>
              </a:solidFill>
            </a:ln>
          </p:spPr>
        </p:pic>
        <p:sp>
          <p:nvSpPr>
            <p:cNvPr id="46" name="文本框 6">
              <a:extLst>
                <a:ext uri="{FF2B5EF4-FFF2-40B4-BE49-F238E27FC236}">
                  <a16:creationId xmlns:a16="http://schemas.microsoft.com/office/drawing/2014/main" id="{70F37548-6989-C345-36AE-6AA01C6B36EB}"/>
                </a:ext>
              </a:extLst>
            </p:cNvPr>
            <p:cNvSpPr txBox="1"/>
            <p:nvPr/>
          </p:nvSpPr>
          <p:spPr>
            <a:xfrm>
              <a:off x="2034236" y="3008070"/>
              <a:ext cx="993181" cy="2154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800" b="1"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pPr algn="r"/>
              <a:r>
                <a:rPr lang="en-US" altLang="zh-CN" dirty="0"/>
                <a:t>α p-TSC2 S939 </a:t>
              </a:r>
            </a:p>
          </p:txBody>
        </p:sp>
        <p:sp>
          <p:nvSpPr>
            <p:cNvPr id="47" name="文本框 7">
              <a:extLst>
                <a:ext uri="{FF2B5EF4-FFF2-40B4-BE49-F238E27FC236}">
                  <a16:creationId xmlns:a16="http://schemas.microsoft.com/office/drawing/2014/main" id="{747C627C-4DAB-C7DF-1F86-ACC231765401}"/>
                </a:ext>
              </a:extLst>
            </p:cNvPr>
            <p:cNvSpPr txBox="1"/>
            <p:nvPr/>
          </p:nvSpPr>
          <p:spPr>
            <a:xfrm>
              <a:off x="2034236" y="3322116"/>
              <a:ext cx="993181" cy="2154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800" b="1"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pPr algn="r"/>
              <a:r>
                <a:rPr lang="en-US" altLang="zh-CN" dirty="0"/>
                <a:t>α p-TSC2 S1387 </a:t>
              </a:r>
            </a:p>
          </p:txBody>
        </p:sp>
        <p:sp>
          <p:nvSpPr>
            <p:cNvPr id="48" name="文本框 8">
              <a:extLst>
                <a:ext uri="{FF2B5EF4-FFF2-40B4-BE49-F238E27FC236}">
                  <a16:creationId xmlns:a16="http://schemas.microsoft.com/office/drawing/2014/main" id="{997919D3-228D-25FB-3D7B-D9B7B92CB803}"/>
                </a:ext>
              </a:extLst>
            </p:cNvPr>
            <p:cNvSpPr txBox="1"/>
            <p:nvPr/>
          </p:nvSpPr>
          <p:spPr>
            <a:xfrm>
              <a:off x="2034236" y="2593034"/>
              <a:ext cx="993181" cy="2154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800" b="1"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pPr algn="r"/>
              <a:r>
                <a:rPr lang="en-US" altLang="zh-CN" dirty="0"/>
                <a:t>α p-TSC2 T1462 </a:t>
              </a:r>
            </a:p>
          </p:txBody>
        </p:sp>
        <p:sp>
          <p:nvSpPr>
            <p:cNvPr id="49" name="文本框 30">
              <a:extLst>
                <a:ext uri="{FF2B5EF4-FFF2-40B4-BE49-F238E27FC236}">
                  <a16:creationId xmlns:a16="http://schemas.microsoft.com/office/drawing/2014/main" id="{DAA830C5-C872-ECCD-F468-15BA92E3B9D7}"/>
                </a:ext>
              </a:extLst>
            </p:cNvPr>
            <p:cNvSpPr txBox="1"/>
            <p:nvPr/>
          </p:nvSpPr>
          <p:spPr>
            <a:xfrm>
              <a:off x="2282970" y="1972499"/>
              <a:ext cx="2542781" cy="2154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R-K188R            -         -         -          +         +         -</a:t>
              </a:r>
              <a:endParaRPr lang="zh-CN" altLang="en-US" sz="8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" name="文本框 30">
              <a:extLst>
                <a:ext uri="{FF2B5EF4-FFF2-40B4-BE49-F238E27FC236}">
                  <a16:creationId xmlns:a16="http://schemas.microsoft.com/office/drawing/2014/main" id="{3A3755ED-6B92-DD1F-2C9C-445C1796DEF1}"/>
                </a:ext>
              </a:extLst>
            </p:cNvPr>
            <p:cNvSpPr txBox="1"/>
            <p:nvPr/>
          </p:nvSpPr>
          <p:spPr>
            <a:xfrm>
              <a:off x="2276872" y="1817459"/>
              <a:ext cx="2548880" cy="2154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R-DYRK1A         -        +         +         -          -         - </a:t>
              </a:r>
              <a:endParaRPr lang="zh-CN" altLang="en-US" sz="8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1" name="文本框 30">
              <a:extLst>
                <a:ext uri="{FF2B5EF4-FFF2-40B4-BE49-F238E27FC236}">
                  <a16:creationId xmlns:a16="http://schemas.microsoft.com/office/drawing/2014/main" id="{6E0477FE-FEC1-2D4A-487A-ACF644F58093}"/>
                </a:ext>
              </a:extLst>
            </p:cNvPr>
            <p:cNvSpPr txBox="1"/>
            <p:nvPr/>
          </p:nvSpPr>
          <p:spPr>
            <a:xfrm>
              <a:off x="2284627" y="2127539"/>
              <a:ext cx="2541123" cy="2154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ATP                    -	     -         +         -          +        + </a:t>
              </a:r>
              <a:endParaRPr lang="zh-CN" altLang="en-US" sz="8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2" name="文本框 30">
              <a:extLst>
                <a:ext uri="{FF2B5EF4-FFF2-40B4-BE49-F238E27FC236}">
                  <a16:creationId xmlns:a16="http://schemas.microsoft.com/office/drawing/2014/main" id="{6C466AA3-64BE-BF4D-7BA3-73E421506987}"/>
                </a:ext>
              </a:extLst>
            </p:cNvPr>
            <p:cNvSpPr txBox="1"/>
            <p:nvPr/>
          </p:nvSpPr>
          <p:spPr>
            <a:xfrm>
              <a:off x="2284627" y="2282578"/>
              <a:ext cx="2541123" cy="2154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Subs. (beads)   +	     +        +         +         +        + </a:t>
              </a:r>
              <a:endParaRPr lang="zh-CN" altLang="en-US" sz="8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217941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3A1BF96F-85CD-4739-8387-D9A6294E2E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533" y="2302660"/>
            <a:ext cx="3681439" cy="2252679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4B2C3F44-9DE8-477A-9D43-F74F6C0FA767}"/>
              </a:ext>
            </a:extLst>
          </p:cNvPr>
          <p:cNvSpPr txBox="1"/>
          <p:nvPr/>
        </p:nvSpPr>
        <p:spPr>
          <a:xfrm>
            <a:off x="10062972" y="2602973"/>
            <a:ext cx="145661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b="1" dirty="0"/>
              <a:t>α-HA</a:t>
            </a:r>
            <a:endParaRPr lang="zh-CN" altLang="en-US" b="1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3E7AE7F-5436-4178-B399-B07E7CBB2705}"/>
              </a:ext>
            </a:extLst>
          </p:cNvPr>
          <p:cNvSpPr txBox="1"/>
          <p:nvPr/>
        </p:nvSpPr>
        <p:spPr>
          <a:xfrm>
            <a:off x="10062972" y="2257415"/>
            <a:ext cx="15563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b="1" dirty="0"/>
              <a:t>α-Flag</a:t>
            </a:r>
            <a:endParaRPr lang="zh-CN" altLang="en-US" b="1" dirty="0"/>
          </a:p>
        </p:txBody>
      </p:sp>
      <p:sp>
        <p:nvSpPr>
          <p:cNvPr id="2" name="文本框 4">
            <a:extLst>
              <a:ext uri="{FF2B5EF4-FFF2-40B4-BE49-F238E27FC236}">
                <a16:creationId xmlns:a16="http://schemas.microsoft.com/office/drawing/2014/main" id="{A58C58D1-029F-FBCB-9981-9F87D7B30796}"/>
              </a:ext>
            </a:extLst>
          </p:cNvPr>
          <p:cNvSpPr txBox="1"/>
          <p:nvPr/>
        </p:nvSpPr>
        <p:spPr>
          <a:xfrm>
            <a:off x="501978" y="246584"/>
            <a:ext cx="60944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altLang="zh-CN" sz="1800" dirty="0"/>
              <a:t>Fig.4A</a:t>
            </a:r>
          </a:p>
        </p:txBody>
      </p:sp>
      <p:pic>
        <p:nvPicPr>
          <p:cNvPr id="26" name="图片 27">
            <a:extLst>
              <a:ext uri="{FF2B5EF4-FFF2-40B4-BE49-F238E27FC236}">
                <a16:creationId xmlns:a16="http://schemas.microsoft.com/office/drawing/2014/main" id="{2B395E2B-E1B5-2826-221B-E55E84643BA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4098"/>
          <a:stretch/>
        </p:blipFill>
        <p:spPr>
          <a:xfrm>
            <a:off x="7089395" y="4948762"/>
            <a:ext cx="1889914" cy="34082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27" name="图片 6">
            <a:extLst>
              <a:ext uri="{FF2B5EF4-FFF2-40B4-BE49-F238E27FC236}">
                <a16:creationId xmlns:a16="http://schemas.microsoft.com/office/drawing/2014/main" id="{6CCC20E8-D9C5-610F-A247-B5B70C1E69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4101" t="-254" r="3176" b="-1"/>
          <a:stretch/>
        </p:blipFill>
        <p:spPr>
          <a:xfrm>
            <a:off x="7086501" y="4584925"/>
            <a:ext cx="1892808" cy="317972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28" name="文本框 8">
            <a:extLst>
              <a:ext uri="{FF2B5EF4-FFF2-40B4-BE49-F238E27FC236}">
                <a16:creationId xmlns:a16="http://schemas.microsoft.com/office/drawing/2014/main" id="{AAD674FD-A10D-E6E2-2E92-98977B97078D}"/>
              </a:ext>
            </a:extLst>
          </p:cNvPr>
          <p:cNvSpPr txBox="1"/>
          <p:nvPr/>
        </p:nvSpPr>
        <p:spPr>
          <a:xfrm>
            <a:off x="9097772" y="4892584"/>
            <a:ext cx="145661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b="1" dirty="0"/>
              <a:t>α-HA</a:t>
            </a:r>
            <a:endParaRPr lang="zh-CN" altLang="en-US" b="1" dirty="0"/>
          </a:p>
        </p:txBody>
      </p:sp>
      <p:sp>
        <p:nvSpPr>
          <p:cNvPr id="29" name="文本框 9">
            <a:extLst>
              <a:ext uri="{FF2B5EF4-FFF2-40B4-BE49-F238E27FC236}">
                <a16:creationId xmlns:a16="http://schemas.microsoft.com/office/drawing/2014/main" id="{EAF1FD64-DF61-7D42-0033-16EFB744CFAD}"/>
              </a:ext>
            </a:extLst>
          </p:cNvPr>
          <p:cNvSpPr txBox="1"/>
          <p:nvPr/>
        </p:nvSpPr>
        <p:spPr>
          <a:xfrm>
            <a:off x="9097772" y="4547026"/>
            <a:ext cx="15563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b="1" dirty="0"/>
              <a:t>α-Flag</a:t>
            </a:r>
            <a:endParaRPr lang="zh-CN" altLang="en-US" b="1" dirty="0"/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F9969CCC-8600-26A5-ADBB-677D0A236BC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12" y="1188310"/>
            <a:ext cx="6221090" cy="5091666"/>
          </a:xfrm>
          <a:prstGeom prst="rect">
            <a:avLst/>
          </a:prstGeom>
        </p:spPr>
      </p:pic>
      <p:pic>
        <p:nvPicPr>
          <p:cNvPr id="32" name="图片 11">
            <a:extLst>
              <a:ext uri="{FF2B5EF4-FFF2-40B4-BE49-F238E27FC236}">
                <a16:creationId xmlns:a16="http://schemas.microsoft.com/office/drawing/2014/main" id="{C9C9D68A-39A0-86EC-0F5E-211DBDB2145D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3302" t="2569" r="2432" b="1"/>
          <a:stretch/>
        </p:blipFill>
        <p:spPr>
          <a:xfrm>
            <a:off x="1309597" y="5377735"/>
            <a:ext cx="1941471" cy="324359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35" name="文本框 5">
            <a:extLst>
              <a:ext uri="{FF2B5EF4-FFF2-40B4-BE49-F238E27FC236}">
                <a16:creationId xmlns:a16="http://schemas.microsoft.com/office/drawing/2014/main" id="{F4F8775F-531D-824A-632C-CF3721C0A40F}"/>
              </a:ext>
            </a:extLst>
          </p:cNvPr>
          <p:cNvSpPr txBox="1"/>
          <p:nvPr/>
        </p:nvSpPr>
        <p:spPr>
          <a:xfrm>
            <a:off x="1686178" y="1933328"/>
            <a:ext cx="133670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b="1" dirty="0"/>
              <a:t>α-DYRK1A</a:t>
            </a:r>
            <a:endParaRPr lang="zh-CN" altLang="en-US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2662465-0450-7767-2CEA-9338E8719938}"/>
              </a:ext>
            </a:extLst>
          </p:cNvPr>
          <p:cNvSpPr txBox="1"/>
          <p:nvPr/>
        </p:nvSpPr>
        <p:spPr>
          <a:xfrm>
            <a:off x="5999310" y="2907694"/>
            <a:ext cx="6367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130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66AC150-4763-6120-12F5-19CA57AD5773}"/>
              </a:ext>
            </a:extLst>
          </p:cNvPr>
          <p:cNvSpPr txBox="1"/>
          <p:nvPr/>
        </p:nvSpPr>
        <p:spPr>
          <a:xfrm>
            <a:off x="5980838" y="2564931"/>
            <a:ext cx="6367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180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E713605-0CC8-8F9B-4DC1-9A60D85691FE}"/>
              </a:ext>
            </a:extLst>
          </p:cNvPr>
          <p:cNvSpPr txBox="1"/>
          <p:nvPr/>
        </p:nvSpPr>
        <p:spPr>
          <a:xfrm>
            <a:off x="6019525" y="3312659"/>
            <a:ext cx="6367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100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5FFCDCD-DDA9-41E8-3531-8FFC164A5353}"/>
              </a:ext>
            </a:extLst>
          </p:cNvPr>
          <p:cNvSpPr txBox="1"/>
          <p:nvPr/>
        </p:nvSpPr>
        <p:spPr>
          <a:xfrm>
            <a:off x="426907" y="4167022"/>
            <a:ext cx="6367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100</a:t>
            </a:r>
          </a:p>
        </p:txBody>
      </p:sp>
    </p:spTree>
    <p:extLst>
      <p:ext uri="{BB962C8B-B14F-4D97-AF65-F5344CB8AC3E}">
        <p14:creationId xmlns:p14="http://schemas.microsoft.com/office/powerpoint/2010/main" val="41221754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>
            <a:extLst>
              <a:ext uri="{FF2B5EF4-FFF2-40B4-BE49-F238E27FC236}">
                <a16:creationId xmlns:a16="http://schemas.microsoft.com/office/drawing/2014/main" id="{BB469792-61DB-3989-B2BC-8433FD7E5B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02" y="141616"/>
            <a:ext cx="5966096" cy="4882966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6CDA00BB-AA55-41F6-8D48-F2177C62D5DC}"/>
              </a:ext>
            </a:extLst>
          </p:cNvPr>
          <p:cNvSpPr txBox="1"/>
          <p:nvPr/>
        </p:nvSpPr>
        <p:spPr>
          <a:xfrm>
            <a:off x="2093981" y="870762"/>
            <a:ext cx="1697208" cy="277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/>
              <a:t>α-TSC2 S1387 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8B26192-18D4-433F-A8DC-84EEEF680156}"/>
              </a:ext>
            </a:extLst>
          </p:cNvPr>
          <p:cNvSpPr txBox="1"/>
          <p:nvPr/>
        </p:nvSpPr>
        <p:spPr>
          <a:xfrm>
            <a:off x="8076010" y="3529642"/>
            <a:ext cx="1697208" cy="277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/>
              <a:t>α-TSC2 S939 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E096442C-0657-9440-5224-B9BC8C9E08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-29510"/>
            <a:ext cx="6322642" cy="5174781"/>
          </a:xfrm>
          <a:prstGeom prst="rect">
            <a:avLst/>
          </a:prstGeom>
        </p:spPr>
      </p:pic>
      <p:pic>
        <p:nvPicPr>
          <p:cNvPr id="21" name="图片 9">
            <a:extLst>
              <a:ext uri="{FF2B5EF4-FFF2-40B4-BE49-F238E27FC236}">
                <a16:creationId xmlns:a16="http://schemas.microsoft.com/office/drawing/2014/main" id="{327F5F94-E5D8-7496-A62E-084DE0882FF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5362"/>
          <a:stretch/>
        </p:blipFill>
        <p:spPr>
          <a:xfrm>
            <a:off x="7583192" y="4199763"/>
            <a:ext cx="1828800" cy="328718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25" name="图片 10">
            <a:extLst>
              <a:ext uri="{FF2B5EF4-FFF2-40B4-BE49-F238E27FC236}">
                <a16:creationId xmlns:a16="http://schemas.microsoft.com/office/drawing/2014/main" id="{527FA026-1BA8-18A6-5C65-DEB8499FF1A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5362"/>
          <a:stretch/>
        </p:blipFill>
        <p:spPr>
          <a:xfrm>
            <a:off x="1685286" y="4132139"/>
            <a:ext cx="1828800" cy="321966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26" name="文本框 5">
            <a:extLst>
              <a:ext uri="{FF2B5EF4-FFF2-40B4-BE49-F238E27FC236}">
                <a16:creationId xmlns:a16="http://schemas.microsoft.com/office/drawing/2014/main" id="{40FF9292-26BA-9FB8-FDCB-C80556885E22}"/>
              </a:ext>
            </a:extLst>
          </p:cNvPr>
          <p:cNvSpPr txBox="1"/>
          <p:nvPr/>
        </p:nvSpPr>
        <p:spPr>
          <a:xfrm>
            <a:off x="7954454" y="732159"/>
            <a:ext cx="1697208" cy="277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/>
              <a:t>α-TSC2 S939 </a:t>
            </a:r>
          </a:p>
        </p:txBody>
      </p:sp>
      <p:sp>
        <p:nvSpPr>
          <p:cNvPr id="27" name="文本框 4">
            <a:extLst>
              <a:ext uri="{FF2B5EF4-FFF2-40B4-BE49-F238E27FC236}">
                <a16:creationId xmlns:a16="http://schemas.microsoft.com/office/drawing/2014/main" id="{9CA56787-1988-0398-AE40-52172076FB7D}"/>
              </a:ext>
            </a:extLst>
          </p:cNvPr>
          <p:cNvSpPr txBox="1"/>
          <p:nvPr/>
        </p:nvSpPr>
        <p:spPr>
          <a:xfrm>
            <a:off x="501978" y="246584"/>
            <a:ext cx="60944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altLang="zh-CN" sz="1800" dirty="0"/>
              <a:t>Fig.4A</a:t>
            </a:r>
          </a:p>
        </p:txBody>
      </p:sp>
    </p:spTree>
    <p:extLst>
      <p:ext uri="{BB962C8B-B14F-4D97-AF65-F5344CB8AC3E}">
        <p14:creationId xmlns:p14="http://schemas.microsoft.com/office/powerpoint/2010/main" val="36204135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10">
            <a:extLst>
              <a:ext uri="{FF2B5EF4-FFF2-40B4-BE49-F238E27FC236}">
                <a16:creationId xmlns:a16="http://schemas.microsoft.com/office/drawing/2014/main" id="{9993C071-84D7-6F0A-5CF0-0474F1CC84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0461" y="1931751"/>
            <a:ext cx="4319619" cy="2657494"/>
          </a:xfrm>
          <a:prstGeom prst="rect">
            <a:avLst/>
          </a:prstGeom>
        </p:spPr>
      </p:pic>
      <p:sp>
        <p:nvSpPr>
          <p:cNvPr id="4" name="文本框 11">
            <a:extLst>
              <a:ext uri="{FF2B5EF4-FFF2-40B4-BE49-F238E27FC236}">
                <a16:creationId xmlns:a16="http://schemas.microsoft.com/office/drawing/2014/main" id="{174E40B3-67A8-67AC-472E-B102FED613FB}"/>
              </a:ext>
            </a:extLst>
          </p:cNvPr>
          <p:cNvSpPr txBox="1"/>
          <p:nvPr/>
        </p:nvSpPr>
        <p:spPr>
          <a:xfrm>
            <a:off x="5051598" y="1411143"/>
            <a:ext cx="1697208" cy="277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/>
              <a:t>α-TSC2 T1462 </a:t>
            </a:r>
          </a:p>
        </p:txBody>
      </p:sp>
      <p:sp>
        <p:nvSpPr>
          <p:cNvPr id="12" name="文本框 4">
            <a:extLst>
              <a:ext uri="{FF2B5EF4-FFF2-40B4-BE49-F238E27FC236}">
                <a16:creationId xmlns:a16="http://schemas.microsoft.com/office/drawing/2014/main" id="{D3D98BB7-BDF7-9860-7F2C-D13873BB2B15}"/>
              </a:ext>
            </a:extLst>
          </p:cNvPr>
          <p:cNvSpPr txBox="1"/>
          <p:nvPr/>
        </p:nvSpPr>
        <p:spPr>
          <a:xfrm>
            <a:off x="654378" y="398984"/>
            <a:ext cx="60944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altLang="zh-CN" sz="1800" dirty="0"/>
              <a:t>Fig.4A</a:t>
            </a:r>
          </a:p>
        </p:txBody>
      </p:sp>
      <p:pic>
        <p:nvPicPr>
          <p:cNvPr id="13" name="图片 13">
            <a:extLst>
              <a:ext uri="{FF2B5EF4-FFF2-40B4-BE49-F238E27FC236}">
                <a16:creationId xmlns:a16="http://schemas.microsoft.com/office/drawing/2014/main" id="{30E15712-6217-35EE-C478-8218AB8E6BE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5627"/>
          <a:stretch/>
        </p:blipFill>
        <p:spPr>
          <a:xfrm>
            <a:off x="4613937" y="4684865"/>
            <a:ext cx="2793625" cy="500728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0EF7359F-F015-4C27-7762-D652FCC2CCA1}"/>
              </a:ext>
            </a:extLst>
          </p:cNvPr>
          <p:cNvSpPr txBox="1"/>
          <p:nvPr/>
        </p:nvSpPr>
        <p:spPr>
          <a:xfrm>
            <a:off x="3129377" y="2273831"/>
            <a:ext cx="6367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180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03DBE16-44E9-5DAA-9A9E-37F9C92DAADC}"/>
              </a:ext>
            </a:extLst>
          </p:cNvPr>
          <p:cNvSpPr txBox="1"/>
          <p:nvPr/>
        </p:nvSpPr>
        <p:spPr>
          <a:xfrm>
            <a:off x="3129377" y="3575766"/>
            <a:ext cx="6367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75</a:t>
            </a:r>
          </a:p>
        </p:txBody>
      </p:sp>
    </p:spTree>
    <p:extLst>
      <p:ext uri="{BB962C8B-B14F-4D97-AF65-F5344CB8AC3E}">
        <p14:creationId xmlns:p14="http://schemas.microsoft.com/office/powerpoint/2010/main" val="11492218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4043</TotalTime>
  <Words>85</Words>
  <Application>Microsoft Office PowerPoint</Application>
  <PresentationFormat>Widescreen</PresentationFormat>
  <Paragraphs>29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等线</vt:lpstr>
      <vt:lpstr>等线 Light</vt:lpstr>
      <vt:lpstr>Arial</vt:lpstr>
      <vt:lpstr>Office 主题​​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pinhua Wang</dc:creator>
  <cp:lastModifiedBy>Mohan, Man</cp:lastModifiedBy>
  <cp:revision>18</cp:revision>
  <dcterms:created xsi:type="dcterms:W3CDTF">2022-02-25T12:50:45Z</dcterms:created>
  <dcterms:modified xsi:type="dcterms:W3CDTF">2024-10-15T20:58:27Z</dcterms:modified>
</cp:coreProperties>
</file>