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504" r:id="rId2"/>
    <p:sldId id="502" r:id="rId3"/>
    <p:sldId id="501" r:id="rId4"/>
    <p:sldId id="288" r:id="rId5"/>
    <p:sldId id="264" r:id="rId6"/>
    <p:sldId id="26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35" autoAdjust="0"/>
  </p:normalViewPr>
  <p:slideViewPr>
    <p:cSldViewPr snapToGrid="0">
      <p:cViewPr varScale="1">
        <p:scale>
          <a:sx n="57" d="100"/>
          <a:sy n="57" d="100"/>
        </p:scale>
        <p:origin x="9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han, Man" userId="37104710-05df-4370-9d86-514a293a6e2e" providerId="ADAL" clId="{A8FDB6AA-9950-4341-984E-9D5D9E3C49D3}"/>
    <pc:docChg chg="undo custSel addSld delSld">
      <pc:chgData name="Mohan, Man" userId="37104710-05df-4370-9d86-514a293a6e2e" providerId="ADAL" clId="{A8FDB6AA-9950-4341-984E-9D5D9E3C49D3}" dt="2024-10-11T02:57:37.468" v="28" actId="47"/>
      <pc:docMkLst>
        <pc:docMk/>
      </pc:docMkLst>
      <pc:sldChg chg="del">
        <pc:chgData name="Mohan, Man" userId="37104710-05df-4370-9d86-514a293a6e2e" providerId="ADAL" clId="{A8FDB6AA-9950-4341-984E-9D5D9E3C49D3}" dt="2024-10-11T02:55:58.926" v="0" actId="47"/>
        <pc:sldMkLst>
          <pc:docMk/>
          <pc:sldMk cId="1121486319" sldId="256"/>
        </pc:sldMkLst>
      </pc:sldChg>
      <pc:sldChg chg="del">
        <pc:chgData name="Mohan, Man" userId="37104710-05df-4370-9d86-514a293a6e2e" providerId="ADAL" clId="{A8FDB6AA-9950-4341-984E-9D5D9E3C49D3}" dt="2024-10-11T02:55:59.429" v="1" actId="47"/>
        <pc:sldMkLst>
          <pc:docMk/>
          <pc:sldMk cId="4205977045" sldId="257"/>
        </pc:sldMkLst>
      </pc:sldChg>
      <pc:sldChg chg="del">
        <pc:chgData name="Mohan, Man" userId="37104710-05df-4370-9d86-514a293a6e2e" providerId="ADAL" clId="{A8FDB6AA-9950-4341-984E-9D5D9E3C49D3}" dt="2024-10-11T02:55:59.703" v="2" actId="47"/>
        <pc:sldMkLst>
          <pc:docMk/>
          <pc:sldMk cId="3414948269" sldId="258"/>
        </pc:sldMkLst>
      </pc:sldChg>
      <pc:sldChg chg="del">
        <pc:chgData name="Mohan, Man" userId="37104710-05df-4370-9d86-514a293a6e2e" providerId="ADAL" clId="{A8FDB6AA-9950-4341-984E-9D5D9E3C49D3}" dt="2024-10-11T02:55:59.905" v="3" actId="47"/>
        <pc:sldMkLst>
          <pc:docMk/>
          <pc:sldMk cId="3742170954" sldId="259"/>
        </pc:sldMkLst>
      </pc:sldChg>
      <pc:sldChg chg="del">
        <pc:chgData name="Mohan, Man" userId="37104710-05df-4370-9d86-514a293a6e2e" providerId="ADAL" clId="{A8FDB6AA-9950-4341-984E-9D5D9E3C49D3}" dt="2024-10-11T02:56:00.254" v="4" actId="47"/>
        <pc:sldMkLst>
          <pc:docMk/>
          <pc:sldMk cId="2234559543" sldId="260"/>
        </pc:sldMkLst>
      </pc:sldChg>
      <pc:sldChg chg="del">
        <pc:chgData name="Mohan, Man" userId="37104710-05df-4370-9d86-514a293a6e2e" providerId="ADAL" clId="{A8FDB6AA-9950-4341-984E-9D5D9E3C49D3}" dt="2024-10-11T02:56:28.922" v="20" actId="47"/>
        <pc:sldMkLst>
          <pc:docMk/>
          <pc:sldMk cId="624856637" sldId="261"/>
        </pc:sldMkLst>
      </pc:sldChg>
      <pc:sldChg chg="del">
        <pc:chgData name="Mohan, Man" userId="37104710-05df-4370-9d86-514a293a6e2e" providerId="ADAL" clId="{A8FDB6AA-9950-4341-984E-9D5D9E3C49D3}" dt="2024-10-11T02:56:30.131" v="21" actId="47"/>
        <pc:sldMkLst>
          <pc:docMk/>
          <pc:sldMk cId="2717183306" sldId="262"/>
        </pc:sldMkLst>
      </pc:sldChg>
      <pc:sldChg chg="add del">
        <pc:chgData name="Mohan, Man" userId="37104710-05df-4370-9d86-514a293a6e2e" providerId="ADAL" clId="{A8FDB6AA-9950-4341-984E-9D5D9E3C49D3}" dt="2024-10-11T02:57:37.468" v="28" actId="47"/>
        <pc:sldMkLst>
          <pc:docMk/>
          <pc:sldMk cId="870025364" sldId="263"/>
        </pc:sldMkLst>
      </pc:sldChg>
      <pc:sldChg chg="add del">
        <pc:chgData name="Mohan, Man" userId="37104710-05df-4370-9d86-514a293a6e2e" providerId="ADAL" clId="{A8FDB6AA-9950-4341-984E-9D5D9E3C49D3}" dt="2024-10-11T02:57:27.492" v="26" actId="47"/>
        <pc:sldMkLst>
          <pc:docMk/>
          <pc:sldMk cId="1131492891" sldId="264"/>
        </pc:sldMkLst>
      </pc:sldChg>
      <pc:sldChg chg="add del">
        <pc:chgData name="Mohan, Man" userId="37104710-05df-4370-9d86-514a293a6e2e" providerId="ADAL" clId="{A8FDB6AA-9950-4341-984E-9D5D9E3C49D3}" dt="2024-10-11T02:57:25.823" v="25" actId="47"/>
        <pc:sldMkLst>
          <pc:docMk/>
          <pc:sldMk cId="3674586638" sldId="265"/>
        </pc:sldMkLst>
      </pc:sldChg>
      <pc:sldChg chg="del">
        <pc:chgData name="Mohan, Man" userId="37104710-05df-4370-9d86-514a293a6e2e" providerId="ADAL" clId="{A8FDB6AA-9950-4341-984E-9D5D9E3C49D3}" dt="2024-10-11T02:56:02.418" v="8" actId="47"/>
        <pc:sldMkLst>
          <pc:docMk/>
          <pc:sldMk cId="1261270142" sldId="266"/>
        </pc:sldMkLst>
      </pc:sldChg>
      <pc:sldChg chg="del">
        <pc:chgData name="Mohan, Man" userId="37104710-05df-4370-9d86-514a293a6e2e" providerId="ADAL" clId="{A8FDB6AA-9950-4341-984E-9D5D9E3C49D3}" dt="2024-10-11T02:56:02.781" v="9" actId="47"/>
        <pc:sldMkLst>
          <pc:docMk/>
          <pc:sldMk cId="2399525343" sldId="267"/>
        </pc:sldMkLst>
      </pc:sldChg>
      <pc:sldChg chg="del">
        <pc:chgData name="Mohan, Man" userId="37104710-05df-4370-9d86-514a293a6e2e" providerId="ADAL" clId="{A8FDB6AA-9950-4341-984E-9D5D9E3C49D3}" dt="2024-10-11T02:56:03.349" v="11" actId="47"/>
        <pc:sldMkLst>
          <pc:docMk/>
          <pc:sldMk cId="2260216419" sldId="269"/>
        </pc:sldMkLst>
      </pc:sldChg>
      <pc:sldChg chg="del">
        <pc:chgData name="Mohan, Man" userId="37104710-05df-4370-9d86-514a293a6e2e" providerId="ADAL" clId="{A8FDB6AA-9950-4341-984E-9D5D9E3C49D3}" dt="2024-10-11T02:56:03.113" v="10" actId="47"/>
        <pc:sldMkLst>
          <pc:docMk/>
          <pc:sldMk cId="3194131882" sldId="270"/>
        </pc:sldMkLst>
      </pc:sldChg>
      <pc:sldChg chg="del">
        <pc:chgData name="Mohan, Man" userId="37104710-05df-4370-9d86-514a293a6e2e" providerId="ADAL" clId="{A8FDB6AA-9950-4341-984E-9D5D9E3C49D3}" dt="2024-10-11T02:56:03.524" v="12" actId="47"/>
        <pc:sldMkLst>
          <pc:docMk/>
          <pc:sldMk cId="3011352975" sldId="271"/>
        </pc:sldMkLst>
      </pc:sldChg>
      <pc:sldChg chg="del">
        <pc:chgData name="Mohan, Man" userId="37104710-05df-4370-9d86-514a293a6e2e" providerId="ADAL" clId="{A8FDB6AA-9950-4341-984E-9D5D9E3C49D3}" dt="2024-10-11T02:56:04.080" v="13" actId="47"/>
        <pc:sldMkLst>
          <pc:docMk/>
          <pc:sldMk cId="36225885" sldId="272"/>
        </pc:sldMkLst>
      </pc:sldChg>
      <pc:sldChg chg="del">
        <pc:chgData name="Mohan, Man" userId="37104710-05df-4370-9d86-514a293a6e2e" providerId="ADAL" clId="{A8FDB6AA-9950-4341-984E-9D5D9E3C49D3}" dt="2024-10-11T02:56:04.538" v="14" actId="47"/>
        <pc:sldMkLst>
          <pc:docMk/>
          <pc:sldMk cId="3140328593" sldId="273"/>
        </pc:sldMkLst>
      </pc:sldChg>
      <pc:sldChg chg="del">
        <pc:chgData name="Mohan, Man" userId="37104710-05df-4370-9d86-514a293a6e2e" providerId="ADAL" clId="{A8FDB6AA-9950-4341-984E-9D5D9E3C49D3}" dt="2024-10-11T02:56:05.013" v="15" actId="47"/>
        <pc:sldMkLst>
          <pc:docMk/>
          <pc:sldMk cId="669503856" sldId="274"/>
        </pc:sldMkLst>
      </pc:sldChg>
      <pc:sldChg chg="del">
        <pc:chgData name="Mohan, Man" userId="37104710-05df-4370-9d86-514a293a6e2e" providerId="ADAL" clId="{A8FDB6AA-9950-4341-984E-9D5D9E3C49D3}" dt="2024-10-11T02:56:05.472" v="16" actId="47"/>
        <pc:sldMkLst>
          <pc:docMk/>
          <pc:sldMk cId="3635091487" sldId="275"/>
        </pc:sldMkLst>
      </pc:sldChg>
      <pc:sldChg chg="del">
        <pc:chgData name="Mohan, Man" userId="37104710-05df-4370-9d86-514a293a6e2e" providerId="ADAL" clId="{A8FDB6AA-9950-4341-984E-9D5D9E3C49D3}" dt="2024-10-11T02:56:00.473" v="5" actId="47"/>
        <pc:sldMkLst>
          <pc:docMk/>
          <pc:sldMk cId="2458001602" sldId="281"/>
        </pc:sldMkLst>
      </pc:sldChg>
      <pc:sldChg chg="del">
        <pc:chgData name="Mohan, Man" userId="37104710-05df-4370-9d86-514a293a6e2e" providerId="ADAL" clId="{A8FDB6AA-9950-4341-984E-9D5D9E3C49D3}" dt="2024-10-11T02:56:00.915" v="6" actId="47"/>
        <pc:sldMkLst>
          <pc:docMk/>
          <pc:sldMk cId="285705100" sldId="282"/>
        </pc:sldMkLst>
      </pc:sldChg>
      <pc:sldChg chg="del">
        <pc:chgData name="Mohan, Man" userId="37104710-05df-4370-9d86-514a293a6e2e" providerId="ADAL" clId="{A8FDB6AA-9950-4341-984E-9D5D9E3C49D3}" dt="2024-10-11T02:56:05.858" v="17" actId="47"/>
        <pc:sldMkLst>
          <pc:docMk/>
          <pc:sldMk cId="1285376761" sldId="500"/>
        </pc:sldMkLst>
      </pc:sldChg>
      <pc:sldChg chg="del">
        <pc:chgData name="Mohan, Man" userId="37104710-05df-4370-9d86-514a293a6e2e" providerId="ADAL" clId="{A8FDB6AA-9950-4341-984E-9D5D9E3C49D3}" dt="2024-10-11T02:56:01.580" v="7" actId="47"/>
        <pc:sldMkLst>
          <pc:docMk/>
          <pc:sldMk cId="1477486496" sldId="503"/>
        </pc:sldMkLst>
      </pc:sldChg>
      <pc:sldChg chg="del">
        <pc:chgData name="Mohan, Man" userId="37104710-05df-4370-9d86-514a293a6e2e" providerId="ADAL" clId="{A8FDB6AA-9950-4341-984E-9D5D9E3C49D3}" dt="2024-10-11T02:56:06.169" v="18" actId="47"/>
        <pc:sldMkLst>
          <pc:docMk/>
          <pc:sldMk cId="4210385526" sldId="505"/>
        </pc:sldMkLst>
      </pc:sldChg>
      <pc:sldChg chg="del">
        <pc:chgData name="Mohan, Man" userId="37104710-05df-4370-9d86-514a293a6e2e" providerId="ADAL" clId="{A8FDB6AA-9950-4341-984E-9D5D9E3C49D3}" dt="2024-10-11T02:56:06.862" v="19" actId="47"/>
        <pc:sldMkLst>
          <pc:docMk/>
          <pc:sldMk cId="1656193735" sldId="50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04583-7B5D-40B4-9C6F-03C96B52897B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F89A4-67EE-4C74-A11B-3F43D8EA81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49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EA70D-3707-46A2-A485-AAE86DFEA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7700330-E2EA-4D07-9D93-6710457747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351315-0B1E-43F9-9181-336A19B8D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0363D5-A7B9-4777-93AE-2F78C0E5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5CC34B-092D-4C7A-ABA2-7552E9E89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67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AD26CF-1A19-45F2-B9DE-47DACDF40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06D00C-F753-487F-8B5C-1AE84AF89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689296-4539-4176-8256-C61131A77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E0E34-1DD3-4652-86A3-272AD902A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E8106D-F029-4780-9715-81C5A3FD3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3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F712C04-2146-4D64-8941-528041968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7675B9D-DC94-4AB1-ADC7-1BD6803BC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4F9DBB-0DCF-49BD-A524-63B90012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36DF19-A71D-406E-83ED-36C474FFF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EE3502-7F4C-40E8-9072-8D28BB2BF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4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59159-B982-4394-B832-096011BD7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55ADB8-D7D1-4FA2-8B4D-5DAB5EC21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DE22A4-94EA-4DE4-A2F6-1DAA60B4D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E490B2-C4E2-4EF1-BEEB-035A80420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403662-B430-46BC-84C7-D808814B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42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886453-A168-4680-9E8C-2D74DDE3F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60B88F-6DCF-40CB-B65D-D2BA7229B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C47B9E-13A4-4FFB-98B3-5200E2BE2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615512-68D1-4687-A658-0DFE754D8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D8E0FE-E8F3-4654-8656-476144260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23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2729F-3944-4F03-8032-39F1881B0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580B50-8709-4DC7-931B-352534FAC2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A69BC4-6C28-435C-BEC9-37327CD357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1C899A-4A23-4DC8-9263-3AC966252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F9BEAA-D690-4733-A7B5-CE9BC17AF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251231-C7BD-4230-8B08-2A2F9FAB3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66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986141-A74D-4E71-AD24-48A53384D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17FE55-8D4B-4B3F-9FC0-400251B83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1E5E27D-98DE-46D6-BF5D-57A3AAD70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70CE71-2E40-46E3-B367-23C8A8B210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22EBE65-BAD6-4ED3-8E88-A0CA6FDBC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43C7EFC-D303-40E7-B4A4-A2C6BFDD3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B705BD2-8602-47E6-A9E6-4656F4AB8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B80679-178B-4860-852C-CFE1D4F7F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63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9F88B0-9D19-4FF4-9AC7-77BACEDD4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E367C5E-C6BC-400A-BB13-5D0E2F508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2583F3-DC24-4165-88D9-FF7F5600F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76730E-E551-423C-BD86-5115AF82B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1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D1F254-FC85-4D1C-AF6C-8DE072BD7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02D72B-1EEE-4861-8A8B-530642722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538E7B-789C-49FA-805A-C1529D404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02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0470EA-7D03-4725-BA05-E7CE1E37B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257138-28FB-406B-8438-46576CF45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810CDF-550A-47EC-BCFD-81389CE8B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12A10F-B061-4FBD-ADDF-DD9DCCA9C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4E30AC-E221-4572-99C0-A2FE3705F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398A571-57FC-44B6-AA2A-D25267604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28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C7F52C-996E-4B46-9605-FFFFA8F3C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7F9AB88-D2AF-4315-87D0-C91C24BC19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DF98DF-667B-425A-9325-7B86ECD84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2C9590-6A3B-472D-89D3-D2D5DBCFF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7AF6B6-4A12-4C7A-8030-6C9BC894A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AD1C17-E2C4-4CFF-BB6E-AB9662D9D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57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9A8FAC-FE6A-4130-A3C5-BA0800FDB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D9F49C-7723-4261-9EC6-BB0F23F8F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0EDE9-BE75-4900-AD13-3D691B6CE6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96FF7-876F-4EA9-BBAC-DF2E440F92E8}" type="datetimeFigureOut">
              <a:rPr lang="zh-CN" altLang="en-US" smtClean="0"/>
              <a:t>2024/10/10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673029-6A76-4353-8913-376FE3904F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E15938-83DD-4F7E-9CAC-EDDA39E143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EB121-6F02-423B-B10B-108D809B0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48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tif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>
            <a:extLst>
              <a:ext uri="{FF2B5EF4-FFF2-40B4-BE49-F238E27FC236}">
                <a16:creationId xmlns:a16="http://schemas.microsoft.com/office/drawing/2014/main" id="{A58C58D1-029F-FBCB-9981-9F87D7B30796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Fig.4A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FDBC221-70B2-1342-FFAE-4D97AD10F28A}"/>
              </a:ext>
            </a:extLst>
          </p:cNvPr>
          <p:cNvGrpSpPr/>
          <p:nvPr/>
        </p:nvGrpSpPr>
        <p:grpSpPr>
          <a:xfrm>
            <a:off x="3590017" y="1302356"/>
            <a:ext cx="2791516" cy="2970565"/>
            <a:chOff x="2034236" y="1817459"/>
            <a:chExt cx="2791516" cy="2970565"/>
          </a:xfrm>
        </p:grpSpPr>
        <p:pic>
          <p:nvPicPr>
            <p:cNvPr id="37" name="图片 6">
              <a:extLst>
                <a:ext uri="{FF2B5EF4-FFF2-40B4-BE49-F238E27FC236}">
                  <a16:creationId xmlns:a16="http://schemas.microsoft.com/office/drawing/2014/main" id="{10C67348-12B5-A15B-A7D8-8CDF15DB6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101" t="-254" r="3176" b="-1"/>
            <a:stretch/>
          </p:blipFill>
          <p:spPr>
            <a:xfrm>
              <a:off x="2996952" y="4480805"/>
              <a:ext cx="1828800" cy="307219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8" name="图片 11">
              <a:extLst>
                <a:ext uri="{FF2B5EF4-FFF2-40B4-BE49-F238E27FC236}">
                  <a16:creationId xmlns:a16="http://schemas.microsoft.com/office/drawing/2014/main" id="{D8D7455B-7340-6E52-6E11-6D48C1D0A2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302" t="2569" r="2432" b="1"/>
            <a:stretch/>
          </p:blipFill>
          <p:spPr>
            <a:xfrm>
              <a:off x="2996952" y="3769951"/>
              <a:ext cx="1828800" cy="305536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9" name="图片 27">
              <a:extLst>
                <a:ext uri="{FF2B5EF4-FFF2-40B4-BE49-F238E27FC236}">
                  <a16:creationId xmlns:a16="http://schemas.microsoft.com/office/drawing/2014/main" id="{27D035DA-8E95-B13C-F11A-9A05D036CC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4098"/>
            <a:stretch/>
          </p:blipFill>
          <p:spPr>
            <a:xfrm>
              <a:off x="2996952" y="4113246"/>
              <a:ext cx="1828800" cy="329799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40" name="文本框 28">
              <a:extLst>
                <a:ext uri="{FF2B5EF4-FFF2-40B4-BE49-F238E27FC236}">
                  <a16:creationId xmlns:a16="http://schemas.microsoft.com/office/drawing/2014/main" id="{4C18946B-324D-1F91-0073-C7B52AC231E1}"/>
                </a:ext>
              </a:extLst>
            </p:cNvPr>
            <p:cNvSpPr txBox="1"/>
            <p:nvPr/>
          </p:nvSpPr>
          <p:spPr>
            <a:xfrm>
              <a:off x="2175027" y="4165708"/>
              <a:ext cx="85239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α-HA (TSC1)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本框 29">
              <a:extLst>
                <a:ext uri="{FF2B5EF4-FFF2-40B4-BE49-F238E27FC236}">
                  <a16:creationId xmlns:a16="http://schemas.microsoft.com/office/drawing/2014/main" id="{FF76B091-A760-628A-9DA0-461754E6DDE1}"/>
                </a:ext>
              </a:extLst>
            </p:cNvPr>
            <p:cNvSpPr txBox="1"/>
            <p:nvPr/>
          </p:nvSpPr>
          <p:spPr>
            <a:xfrm>
              <a:off x="2116653" y="4501762"/>
              <a:ext cx="910764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α-Flag (TSC2)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30">
              <a:extLst>
                <a:ext uri="{FF2B5EF4-FFF2-40B4-BE49-F238E27FC236}">
                  <a16:creationId xmlns:a16="http://schemas.microsoft.com/office/drawing/2014/main" id="{920AD738-DE20-4ACB-5168-0300D03716A6}"/>
                </a:ext>
              </a:extLst>
            </p:cNvPr>
            <p:cNvSpPr txBox="1"/>
            <p:nvPr/>
          </p:nvSpPr>
          <p:spPr>
            <a:xfrm>
              <a:off x="2245195" y="3806076"/>
              <a:ext cx="782222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α-DYRK1A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3" name="图片 9">
              <a:extLst>
                <a:ext uri="{FF2B5EF4-FFF2-40B4-BE49-F238E27FC236}">
                  <a16:creationId xmlns:a16="http://schemas.microsoft.com/office/drawing/2014/main" id="{7FD2220A-9C3F-A08A-5A6C-634CDF21FA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362"/>
            <a:stretch/>
          </p:blipFill>
          <p:spPr>
            <a:xfrm>
              <a:off x="2996952" y="2932933"/>
              <a:ext cx="1828800" cy="328718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44" name="图片 10">
              <a:extLst>
                <a:ext uri="{FF2B5EF4-FFF2-40B4-BE49-F238E27FC236}">
                  <a16:creationId xmlns:a16="http://schemas.microsoft.com/office/drawing/2014/main" id="{936020AB-D7C2-D521-264C-39DFF06E30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5362"/>
            <a:stretch/>
          </p:blipFill>
          <p:spPr>
            <a:xfrm>
              <a:off x="2996952" y="3301805"/>
              <a:ext cx="1828800" cy="321966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45" name="图片 13">
              <a:extLst>
                <a:ext uri="{FF2B5EF4-FFF2-40B4-BE49-F238E27FC236}">
                  <a16:creationId xmlns:a16="http://schemas.microsoft.com/office/drawing/2014/main" id="{DBA62857-22D9-69F5-76F5-BEFE633011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5627"/>
            <a:stretch/>
          </p:blipFill>
          <p:spPr>
            <a:xfrm>
              <a:off x="2996952" y="2555776"/>
              <a:ext cx="1828800" cy="327793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46" name="文本框 6">
              <a:extLst>
                <a:ext uri="{FF2B5EF4-FFF2-40B4-BE49-F238E27FC236}">
                  <a16:creationId xmlns:a16="http://schemas.microsoft.com/office/drawing/2014/main" id="{70F37548-6989-C345-36AE-6AA01C6B36EB}"/>
                </a:ext>
              </a:extLst>
            </p:cNvPr>
            <p:cNvSpPr txBox="1"/>
            <p:nvPr/>
          </p:nvSpPr>
          <p:spPr>
            <a:xfrm>
              <a:off x="2034236" y="3008070"/>
              <a:ext cx="99318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α p-TSC2 S939 </a:t>
              </a:r>
            </a:p>
          </p:txBody>
        </p:sp>
        <p:sp>
          <p:nvSpPr>
            <p:cNvPr id="47" name="文本框 7">
              <a:extLst>
                <a:ext uri="{FF2B5EF4-FFF2-40B4-BE49-F238E27FC236}">
                  <a16:creationId xmlns:a16="http://schemas.microsoft.com/office/drawing/2014/main" id="{747C627C-4DAB-C7DF-1F86-ACC231765401}"/>
                </a:ext>
              </a:extLst>
            </p:cNvPr>
            <p:cNvSpPr txBox="1"/>
            <p:nvPr/>
          </p:nvSpPr>
          <p:spPr>
            <a:xfrm>
              <a:off x="2034236" y="3322116"/>
              <a:ext cx="99318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α p-TSC2 S1387 </a:t>
              </a:r>
            </a:p>
          </p:txBody>
        </p:sp>
        <p:sp>
          <p:nvSpPr>
            <p:cNvPr id="48" name="文本框 8">
              <a:extLst>
                <a:ext uri="{FF2B5EF4-FFF2-40B4-BE49-F238E27FC236}">
                  <a16:creationId xmlns:a16="http://schemas.microsoft.com/office/drawing/2014/main" id="{997919D3-228D-25FB-3D7B-D9B7B92CB803}"/>
                </a:ext>
              </a:extLst>
            </p:cNvPr>
            <p:cNvSpPr txBox="1"/>
            <p:nvPr/>
          </p:nvSpPr>
          <p:spPr>
            <a:xfrm>
              <a:off x="2034236" y="2593034"/>
              <a:ext cx="99318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α p-TSC2 T1462 </a:t>
              </a:r>
            </a:p>
          </p:txBody>
        </p:sp>
        <p:sp>
          <p:nvSpPr>
            <p:cNvPr id="49" name="文本框 30">
              <a:extLst>
                <a:ext uri="{FF2B5EF4-FFF2-40B4-BE49-F238E27FC236}">
                  <a16:creationId xmlns:a16="http://schemas.microsoft.com/office/drawing/2014/main" id="{DAA830C5-C872-ECCD-F468-15BA92E3B9D7}"/>
                </a:ext>
              </a:extLst>
            </p:cNvPr>
            <p:cNvSpPr txBox="1"/>
            <p:nvPr/>
          </p:nvSpPr>
          <p:spPr>
            <a:xfrm>
              <a:off x="2282970" y="1972499"/>
              <a:ext cx="254278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R-K188R            -         -         -          +         +         -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30">
              <a:extLst>
                <a:ext uri="{FF2B5EF4-FFF2-40B4-BE49-F238E27FC236}">
                  <a16:creationId xmlns:a16="http://schemas.microsoft.com/office/drawing/2014/main" id="{3A3755ED-6B92-DD1F-2C9C-445C1796DEF1}"/>
                </a:ext>
              </a:extLst>
            </p:cNvPr>
            <p:cNvSpPr txBox="1"/>
            <p:nvPr/>
          </p:nvSpPr>
          <p:spPr>
            <a:xfrm>
              <a:off x="2276872" y="1817459"/>
              <a:ext cx="2548880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R-DYRK1A         -        +         +         -          -         - 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30">
              <a:extLst>
                <a:ext uri="{FF2B5EF4-FFF2-40B4-BE49-F238E27FC236}">
                  <a16:creationId xmlns:a16="http://schemas.microsoft.com/office/drawing/2014/main" id="{6E0477FE-FEC1-2D4A-487A-ACF644F58093}"/>
                </a:ext>
              </a:extLst>
            </p:cNvPr>
            <p:cNvSpPr txBox="1"/>
            <p:nvPr/>
          </p:nvSpPr>
          <p:spPr>
            <a:xfrm>
              <a:off x="2284627" y="2127539"/>
              <a:ext cx="25411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ATP                    -	     -         +         -          +        + 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30">
              <a:extLst>
                <a:ext uri="{FF2B5EF4-FFF2-40B4-BE49-F238E27FC236}">
                  <a16:creationId xmlns:a16="http://schemas.microsoft.com/office/drawing/2014/main" id="{6C466AA3-64BE-BF4D-7BA3-73E421506987}"/>
                </a:ext>
              </a:extLst>
            </p:cNvPr>
            <p:cNvSpPr txBox="1"/>
            <p:nvPr/>
          </p:nvSpPr>
          <p:spPr>
            <a:xfrm>
              <a:off x="2284627" y="2282578"/>
              <a:ext cx="254112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Subs. (beads)   +	     +        +         +         +        + 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794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A1BF96F-85CD-4739-8387-D9A6294E2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533" y="2302660"/>
            <a:ext cx="3681439" cy="225267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B2C3F44-9DE8-477A-9D43-F74F6C0FA767}"/>
              </a:ext>
            </a:extLst>
          </p:cNvPr>
          <p:cNvSpPr txBox="1"/>
          <p:nvPr/>
        </p:nvSpPr>
        <p:spPr>
          <a:xfrm>
            <a:off x="10062972" y="2602973"/>
            <a:ext cx="1456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α-HA</a:t>
            </a:r>
            <a:endParaRPr lang="zh-CN" altLang="en-US" b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E7AE7F-5436-4178-B399-B07E7CBB2705}"/>
              </a:ext>
            </a:extLst>
          </p:cNvPr>
          <p:cNvSpPr txBox="1"/>
          <p:nvPr/>
        </p:nvSpPr>
        <p:spPr>
          <a:xfrm>
            <a:off x="10062972" y="2257415"/>
            <a:ext cx="1556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α-Flag</a:t>
            </a:r>
            <a:endParaRPr lang="zh-CN" altLang="en-US" b="1" dirty="0"/>
          </a:p>
        </p:txBody>
      </p:sp>
      <p:sp>
        <p:nvSpPr>
          <p:cNvPr id="2" name="文本框 4">
            <a:extLst>
              <a:ext uri="{FF2B5EF4-FFF2-40B4-BE49-F238E27FC236}">
                <a16:creationId xmlns:a16="http://schemas.microsoft.com/office/drawing/2014/main" id="{A58C58D1-029F-FBCB-9981-9F87D7B30796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Fig.4A</a:t>
            </a:r>
          </a:p>
        </p:txBody>
      </p:sp>
      <p:pic>
        <p:nvPicPr>
          <p:cNvPr id="26" name="图片 27">
            <a:extLst>
              <a:ext uri="{FF2B5EF4-FFF2-40B4-BE49-F238E27FC236}">
                <a16:creationId xmlns:a16="http://schemas.microsoft.com/office/drawing/2014/main" id="{2B395E2B-E1B5-2826-221B-E55E84643B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98"/>
          <a:stretch/>
        </p:blipFill>
        <p:spPr>
          <a:xfrm>
            <a:off x="7089395" y="4948762"/>
            <a:ext cx="1889914" cy="3408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7" name="图片 6">
            <a:extLst>
              <a:ext uri="{FF2B5EF4-FFF2-40B4-BE49-F238E27FC236}">
                <a16:creationId xmlns:a16="http://schemas.microsoft.com/office/drawing/2014/main" id="{6CCC20E8-D9C5-610F-A247-B5B70C1E69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101" t="-254" r="3176" b="-1"/>
          <a:stretch/>
        </p:blipFill>
        <p:spPr>
          <a:xfrm>
            <a:off x="7086501" y="4584925"/>
            <a:ext cx="1892808" cy="31797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8" name="文本框 8">
            <a:extLst>
              <a:ext uri="{FF2B5EF4-FFF2-40B4-BE49-F238E27FC236}">
                <a16:creationId xmlns:a16="http://schemas.microsoft.com/office/drawing/2014/main" id="{AAD674FD-A10D-E6E2-2E92-98977B97078D}"/>
              </a:ext>
            </a:extLst>
          </p:cNvPr>
          <p:cNvSpPr txBox="1"/>
          <p:nvPr/>
        </p:nvSpPr>
        <p:spPr>
          <a:xfrm>
            <a:off x="9097772" y="4892584"/>
            <a:ext cx="1456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α-HA</a:t>
            </a:r>
            <a:endParaRPr lang="zh-CN" altLang="en-US" b="1" dirty="0"/>
          </a:p>
        </p:txBody>
      </p:sp>
      <p:sp>
        <p:nvSpPr>
          <p:cNvPr id="29" name="文本框 9">
            <a:extLst>
              <a:ext uri="{FF2B5EF4-FFF2-40B4-BE49-F238E27FC236}">
                <a16:creationId xmlns:a16="http://schemas.microsoft.com/office/drawing/2014/main" id="{EAF1FD64-DF61-7D42-0033-16EFB744CFAD}"/>
              </a:ext>
            </a:extLst>
          </p:cNvPr>
          <p:cNvSpPr txBox="1"/>
          <p:nvPr/>
        </p:nvSpPr>
        <p:spPr>
          <a:xfrm>
            <a:off x="9097772" y="4547026"/>
            <a:ext cx="1556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α-Flag</a:t>
            </a:r>
            <a:endParaRPr lang="zh-CN" altLang="en-US" b="1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9969CCC-8600-26A5-ADBB-677D0A236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2" y="1188310"/>
            <a:ext cx="6221090" cy="5091666"/>
          </a:xfrm>
          <a:prstGeom prst="rect">
            <a:avLst/>
          </a:prstGeom>
        </p:spPr>
      </p:pic>
      <p:pic>
        <p:nvPicPr>
          <p:cNvPr id="32" name="图片 11">
            <a:extLst>
              <a:ext uri="{FF2B5EF4-FFF2-40B4-BE49-F238E27FC236}">
                <a16:creationId xmlns:a16="http://schemas.microsoft.com/office/drawing/2014/main" id="{C9C9D68A-39A0-86EC-0F5E-211DBDB2145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302" t="2569" r="2432" b="1"/>
          <a:stretch/>
        </p:blipFill>
        <p:spPr>
          <a:xfrm>
            <a:off x="1309597" y="5377735"/>
            <a:ext cx="1941471" cy="32435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5" name="文本框 5">
            <a:extLst>
              <a:ext uri="{FF2B5EF4-FFF2-40B4-BE49-F238E27FC236}">
                <a16:creationId xmlns:a16="http://schemas.microsoft.com/office/drawing/2014/main" id="{F4F8775F-531D-824A-632C-CF3721C0A40F}"/>
              </a:ext>
            </a:extLst>
          </p:cNvPr>
          <p:cNvSpPr txBox="1"/>
          <p:nvPr/>
        </p:nvSpPr>
        <p:spPr>
          <a:xfrm>
            <a:off x="1686178" y="1933328"/>
            <a:ext cx="1336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α-DYRK1A</a:t>
            </a:r>
            <a:endParaRPr lang="zh-CN" alt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662465-0450-7767-2CEA-9338E8719938}"/>
              </a:ext>
            </a:extLst>
          </p:cNvPr>
          <p:cNvSpPr txBox="1"/>
          <p:nvPr/>
        </p:nvSpPr>
        <p:spPr>
          <a:xfrm>
            <a:off x="5999310" y="2907694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130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6AC150-4763-6120-12F5-19CA57AD5773}"/>
              </a:ext>
            </a:extLst>
          </p:cNvPr>
          <p:cNvSpPr txBox="1"/>
          <p:nvPr/>
        </p:nvSpPr>
        <p:spPr>
          <a:xfrm>
            <a:off x="5980838" y="2564931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180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713605-0CC8-8F9B-4DC1-9A60D85691FE}"/>
              </a:ext>
            </a:extLst>
          </p:cNvPr>
          <p:cNvSpPr txBox="1"/>
          <p:nvPr/>
        </p:nvSpPr>
        <p:spPr>
          <a:xfrm>
            <a:off x="6019525" y="3312659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FFCDCD-DDA9-41E8-3531-8FFC164A5353}"/>
              </a:ext>
            </a:extLst>
          </p:cNvPr>
          <p:cNvSpPr txBox="1"/>
          <p:nvPr/>
        </p:nvSpPr>
        <p:spPr>
          <a:xfrm>
            <a:off x="426907" y="4167022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4122175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B469792-61DB-3989-B2BC-8433FD7E5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2" y="141616"/>
            <a:ext cx="5966096" cy="488296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CDA00BB-AA55-41F6-8D48-F2177C62D5DC}"/>
              </a:ext>
            </a:extLst>
          </p:cNvPr>
          <p:cNvSpPr txBox="1"/>
          <p:nvPr/>
        </p:nvSpPr>
        <p:spPr>
          <a:xfrm>
            <a:off x="2093981" y="870762"/>
            <a:ext cx="1697208" cy="27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α-TSC2 S1387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B26192-18D4-433F-A8DC-84EEEF680156}"/>
              </a:ext>
            </a:extLst>
          </p:cNvPr>
          <p:cNvSpPr txBox="1"/>
          <p:nvPr/>
        </p:nvSpPr>
        <p:spPr>
          <a:xfrm>
            <a:off x="8076010" y="3529642"/>
            <a:ext cx="1697208" cy="27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α-TSC2 S939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96442C-0657-9440-5224-B9BC8C9E08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29510"/>
            <a:ext cx="6322642" cy="5174781"/>
          </a:xfrm>
          <a:prstGeom prst="rect">
            <a:avLst/>
          </a:prstGeom>
        </p:spPr>
      </p:pic>
      <p:pic>
        <p:nvPicPr>
          <p:cNvPr id="21" name="图片 9">
            <a:extLst>
              <a:ext uri="{FF2B5EF4-FFF2-40B4-BE49-F238E27FC236}">
                <a16:creationId xmlns:a16="http://schemas.microsoft.com/office/drawing/2014/main" id="{327F5F94-E5D8-7496-A62E-084DE0882F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362"/>
          <a:stretch/>
        </p:blipFill>
        <p:spPr>
          <a:xfrm>
            <a:off x="7583192" y="4199763"/>
            <a:ext cx="1828800" cy="32871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5" name="图片 10">
            <a:extLst>
              <a:ext uri="{FF2B5EF4-FFF2-40B4-BE49-F238E27FC236}">
                <a16:creationId xmlns:a16="http://schemas.microsoft.com/office/drawing/2014/main" id="{527FA026-1BA8-18A6-5C65-DEB8499FF1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62"/>
          <a:stretch/>
        </p:blipFill>
        <p:spPr>
          <a:xfrm>
            <a:off x="1685286" y="4132139"/>
            <a:ext cx="1828800" cy="32196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6" name="文本框 5">
            <a:extLst>
              <a:ext uri="{FF2B5EF4-FFF2-40B4-BE49-F238E27FC236}">
                <a16:creationId xmlns:a16="http://schemas.microsoft.com/office/drawing/2014/main" id="{40FF9292-26BA-9FB8-FDCB-C80556885E22}"/>
              </a:ext>
            </a:extLst>
          </p:cNvPr>
          <p:cNvSpPr txBox="1"/>
          <p:nvPr/>
        </p:nvSpPr>
        <p:spPr>
          <a:xfrm>
            <a:off x="7954454" y="732159"/>
            <a:ext cx="1697208" cy="27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α-TSC2 S939 </a:t>
            </a:r>
          </a:p>
        </p:txBody>
      </p:sp>
      <p:sp>
        <p:nvSpPr>
          <p:cNvPr id="27" name="文本框 4">
            <a:extLst>
              <a:ext uri="{FF2B5EF4-FFF2-40B4-BE49-F238E27FC236}">
                <a16:creationId xmlns:a16="http://schemas.microsoft.com/office/drawing/2014/main" id="{9CA56787-1988-0398-AE40-52172076FB7D}"/>
              </a:ext>
            </a:extLst>
          </p:cNvPr>
          <p:cNvSpPr txBox="1"/>
          <p:nvPr/>
        </p:nvSpPr>
        <p:spPr>
          <a:xfrm>
            <a:off x="501978" y="2465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Fig.4A</a:t>
            </a:r>
          </a:p>
        </p:txBody>
      </p:sp>
    </p:spTree>
    <p:extLst>
      <p:ext uri="{BB962C8B-B14F-4D97-AF65-F5344CB8AC3E}">
        <p14:creationId xmlns:p14="http://schemas.microsoft.com/office/powerpoint/2010/main" val="3620413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0">
            <a:extLst>
              <a:ext uri="{FF2B5EF4-FFF2-40B4-BE49-F238E27FC236}">
                <a16:creationId xmlns:a16="http://schemas.microsoft.com/office/drawing/2014/main" id="{9993C071-84D7-6F0A-5CF0-0474F1CC8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0461" y="1931751"/>
            <a:ext cx="4319619" cy="2657494"/>
          </a:xfrm>
          <a:prstGeom prst="rect">
            <a:avLst/>
          </a:prstGeom>
        </p:spPr>
      </p:pic>
      <p:sp>
        <p:nvSpPr>
          <p:cNvPr id="4" name="文本框 11">
            <a:extLst>
              <a:ext uri="{FF2B5EF4-FFF2-40B4-BE49-F238E27FC236}">
                <a16:creationId xmlns:a16="http://schemas.microsoft.com/office/drawing/2014/main" id="{174E40B3-67A8-67AC-472E-B102FED613FB}"/>
              </a:ext>
            </a:extLst>
          </p:cNvPr>
          <p:cNvSpPr txBox="1"/>
          <p:nvPr/>
        </p:nvSpPr>
        <p:spPr>
          <a:xfrm>
            <a:off x="5051598" y="1411143"/>
            <a:ext cx="1697208" cy="27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α-TSC2 T1462 </a:t>
            </a:r>
          </a:p>
        </p:txBody>
      </p:sp>
      <p:sp>
        <p:nvSpPr>
          <p:cNvPr id="12" name="文本框 4">
            <a:extLst>
              <a:ext uri="{FF2B5EF4-FFF2-40B4-BE49-F238E27FC236}">
                <a16:creationId xmlns:a16="http://schemas.microsoft.com/office/drawing/2014/main" id="{D3D98BB7-BDF7-9860-7F2C-D13873BB2B15}"/>
              </a:ext>
            </a:extLst>
          </p:cNvPr>
          <p:cNvSpPr txBox="1"/>
          <p:nvPr/>
        </p:nvSpPr>
        <p:spPr>
          <a:xfrm>
            <a:off x="654378" y="398984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altLang="zh-CN" sz="1800" dirty="0"/>
              <a:t>Fig.4A</a:t>
            </a:r>
          </a:p>
        </p:txBody>
      </p:sp>
      <p:pic>
        <p:nvPicPr>
          <p:cNvPr id="13" name="图片 13">
            <a:extLst>
              <a:ext uri="{FF2B5EF4-FFF2-40B4-BE49-F238E27FC236}">
                <a16:creationId xmlns:a16="http://schemas.microsoft.com/office/drawing/2014/main" id="{30E15712-6217-35EE-C478-8218AB8E6B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27"/>
          <a:stretch/>
        </p:blipFill>
        <p:spPr>
          <a:xfrm>
            <a:off x="4613937" y="4684865"/>
            <a:ext cx="2793625" cy="50072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EF7359F-F015-4C27-7762-D652FCC2CCA1}"/>
              </a:ext>
            </a:extLst>
          </p:cNvPr>
          <p:cNvSpPr txBox="1"/>
          <p:nvPr/>
        </p:nvSpPr>
        <p:spPr>
          <a:xfrm>
            <a:off x="3129377" y="2273831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180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3DBE16-44E9-5DAA-9A9E-37F9C92DAADC}"/>
              </a:ext>
            </a:extLst>
          </p:cNvPr>
          <p:cNvSpPr txBox="1"/>
          <p:nvPr/>
        </p:nvSpPr>
        <p:spPr>
          <a:xfrm>
            <a:off x="3129377" y="3575766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149221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13936EA-39C9-49F7-BF1C-D3F61BF7B320}"/>
              </a:ext>
            </a:extLst>
          </p:cNvPr>
          <p:cNvSpPr txBox="1"/>
          <p:nvPr/>
        </p:nvSpPr>
        <p:spPr>
          <a:xfrm>
            <a:off x="483123" y="402698"/>
            <a:ext cx="99429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1800" dirty="0"/>
              <a:t>Fig.4B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081497-9F79-4FE3-B9F2-03FBE5260A1B}"/>
              </a:ext>
            </a:extLst>
          </p:cNvPr>
          <p:cNvSpPr txBox="1"/>
          <p:nvPr/>
        </p:nvSpPr>
        <p:spPr>
          <a:xfrm>
            <a:off x="4824635" y="3567266"/>
            <a:ext cx="1526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α-DYRK1A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DF9911-5FA2-4960-92EF-FAED1E6AF777}"/>
              </a:ext>
            </a:extLst>
          </p:cNvPr>
          <p:cNvSpPr txBox="1"/>
          <p:nvPr/>
        </p:nvSpPr>
        <p:spPr>
          <a:xfrm>
            <a:off x="4824635" y="4345937"/>
            <a:ext cx="1100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α-ACTIN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5C32AC-DCE6-476C-9B2A-5BF8F52F345A}"/>
              </a:ext>
            </a:extLst>
          </p:cNvPr>
          <p:cNvSpPr txBox="1"/>
          <p:nvPr/>
        </p:nvSpPr>
        <p:spPr>
          <a:xfrm>
            <a:off x="4882101" y="5100752"/>
            <a:ext cx="17637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α-Flag(RHEB)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4FC956E-9EB1-4FB3-8379-33C3E457C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59" y="3290734"/>
            <a:ext cx="4545676" cy="74701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5BEA130-3A4C-4E0D-9D8A-1DC3D6EF4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60" y="4126563"/>
            <a:ext cx="4545676" cy="79369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A9AE384-764A-4402-8C35-F059A1FC5D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59" y="5023455"/>
            <a:ext cx="4545676" cy="63052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0840665-94D0-4084-85F1-5E4CB25C7E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965" y="2139046"/>
            <a:ext cx="2961540" cy="359510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8901707A-F7E6-40D8-B80C-A79F0BD50362}"/>
              </a:ext>
            </a:extLst>
          </p:cNvPr>
          <p:cNvSpPr txBox="1"/>
          <p:nvPr/>
        </p:nvSpPr>
        <p:spPr>
          <a:xfrm>
            <a:off x="6898965" y="1447806"/>
            <a:ext cx="1526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α-DYRK1A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FBBFCF-12BE-47E5-BC1E-937D3F10FA21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69297" y="2161587"/>
            <a:ext cx="17297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/>
              <a:t>Control shRNA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9513B9D-30C0-46D4-89DB-71664541ACBD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155719" y="2161588"/>
            <a:ext cx="17297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/>
              <a:t>DYRK1A shRNA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159530A-862A-4FCB-8B0A-CFD312286694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2091819" y="1882505"/>
            <a:ext cx="23124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/>
              <a:t>Control </a:t>
            </a:r>
            <a:r>
              <a:rPr lang="en-US" altLang="zh-CN" sz="1600" dirty="0" err="1"/>
              <a:t>shRNA+RHEB</a:t>
            </a:r>
            <a:endParaRPr lang="en-US" altLang="zh-CN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F69C84A-2EF0-4CF9-9DE8-93D481A633B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107973" y="1882504"/>
            <a:ext cx="23124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/>
              <a:t>DYRK1A </a:t>
            </a:r>
            <a:r>
              <a:rPr lang="en-US" altLang="zh-CN" sz="1600" dirty="0" err="1"/>
              <a:t>shRNA+RHEB</a:t>
            </a:r>
            <a:endParaRPr lang="en-US" altLang="zh-CN" sz="1600" dirty="0"/>
          </a:p>
        </p:txBody>
      </p:sp>
      <p:pic>
        <p:nvPicPr>
          <p:cNvPr id="2" name="图片 9">
            <a:extLst>
              <a:ext uri="{FF2B5EF4-FFF2-40B4-BE49-F238E27FC236}">
                <a16:creationId xmlns:a16="http://schemas.microsoft.com/office/drawing/2014/main" id="{B44E328F-EE38-BEF5-22C7-F76BA520D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798" y="5769661"/>
            <a:ext cx="2187553" cy="3594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0A5E37-DB0F-AE02-B5A3-7B448B734417}"/>
              </a:ext>
            </a:extLst>
          </p:cNvPr>
          <p:cNvSpPr txBox="1"/>
          <p:nvPr/>
        </p:nvSpPr>
        <p:spPr>
          <a:xfrm>
            <a:off x="6513689" y="3936597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100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62486-0643-7E42-9B80-865501DA9E00}"/>
              </a:ext>
            </a:extLst>
          </p:cNvPr>
          <p:cNvSpPr txBox="1"/>
          <p:nvPr/>
        </p:nvSpPr>
        <p:spPr>
          <a:xfrm>
            <a:off x="6497453" y="4637888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1131492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8052C26-4A7E-49AE-AC31-B268A579000A}"/>
              </a:ext>
            </a:extLst>
          </p:cNvPr>
          <p:cNvSpPr txBox="1"/>
          <p:nvPr/>
        </p:nvSpPr>
        <p:spPr>
          <a:xfrm>
            <a:off x="969072" y="810885"/>
            <a:ext cx="1100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α-ACTIN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57CFE9D-9FB0-40B8-8F82-E8556D303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72" y="1337032"/>
            <a:ext cx="3036476" cy="418393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77C870D-3B6E-48E6-AEB7-92FDA979D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216" y="1337032"/>
            <a:ext cx="3756962" cy="321611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0DA44A9-7AE2-4347-8441-197F99BB4233}"/>
              </a:ext>
            </a:extLst>
          </p:cNvPr>
          <p:cNvSpPr txBox="1"/>
          <p:nvPr/>
        </p:nvSpPr>
        <p:spPr>
          <a:xfrm>
            <a:off x="5554216" y="626219"/>
            <a:ext cx="17637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α-Flag(RHEB)</a:t>
            </a:r>
            <a:endParaRPr lang="zh-CN" altLang="en-US" dirty="0"/>
          </a:p>
        </p:txBody>
      </p:sp>
      <p:pic>
        <p:nvPicPr>
          <p:cNvPr id="2" name="图片 11">
            <a:extLst>
              <a:ext uri="{FF2B5EF4-FFF2-40B4-BE49-F238E27FC236}">
                <a16:creationId xmlns:a16="http://schemas.microsoft.com/office/drawing/2014/main" id="{690C3836-2ED5-3669-DF6B-210D5A8DB4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23" y="5626151"/>
            <a:ext cx="2410974" cy="420964"/>
          </a:xfrm>
          <a:prstGeom prst="rect">
            <a:avLst/>
          </a:prstGeom>
        </p:spPr>
      </p:pic>
      <p:pic>
        <p:nvPicPr>
          <p:cNvPr id="3" name="图片 13">
            <a:extLst>
              <a:ext uri="{FF2B5EF4-FFF2-40B4-BE49-F238E27FC236}">
                <a16:creationId xmlns:a16="http://schemas.microsoft.com/office/drawing/2014/main" id="{40922770-65CC-7228-2D00-8E1C5CE6CD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179" y="4606415"/>
            <a:ext cx="2952512" cy="40954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DDFD439-6084-54BF-F78B-1C3DF3BC1205}"/>
              </a:ext>
            </a:extLst>
          </p:cNvPr>
          <p:cNvSpPr txBox="1"/>
          <p:nvPr/>
        </p:nvSpPr>
        <p:spPr>
          <a:xfrm>
            <a:off x="483123" y="402698"/>
            <a:ext cx="99429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1800" dirty="0"/>
              <a:t>Fig.4B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2CADA-9869-8101-025D-F24035733B82}"/>
              </a:ext>
            </a:extLst>
          </p:cNvPr>
          <p:cNvSpPr txBox="1"/>
          <p:nvPr/>
        </p:nvSpPr>
        <p:spPr>
          <a:xfrm>
            <a:off x="5142905" y="3429000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27F612-3801-38D8-4A8B-9BCE359F3ABF}"/>
              </a:ext>
            </a:extLst>
          </p:cNvPr>
          <p:cNvSpPr txBox="1"/>
          <p:nvPr/>
        </p:nvSpPr>
        <p:spPr>
          <a:xfrm>
            <a:off x="483123" y="2819869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48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B4DB84-2AF1-3AFC-34F1-E37B4B8BA973}"/>
              </a:ext>
            </a:extLst>
          </p:cNvPr>
          <p:cNvSpPr txBox="1"/>
          <p:nvPr/>
        </p:nvSpPr>
        <p:spPr>
          <a:xfrm>
            <a:off x="483123" y="1801451"/>
            <a:ext cx="636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75</a:t>
            </a:r>
          </a:p>
        </p:txBody>
      </p:sp>
    </p:spTree>
    <p:extLst>
      <p:ext uri="{BB962C8B-B14F-4D97-AF65-F5344CB8AC3E}">
        <p14:creationId xmlns:p14="http://schemas.microsoft.com/office/powerpoint/2010/main" val="3674586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4043</TotalTime>
  <Words>120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pinhua Wang</dc:creator>
  <cp:lastModifiedBy>Mohan, Man</cp:lastModifiedBy>
  <cp:revision>18</cp:revision>
  <dcterms:created xsi:type="dcterms:W3CDTF">2022-02-25T12:50:45Z</dcterms:created>
  <dcterms:modified xsi:type="dcterms:W3CDTF">2024-10-11T02:57:44Z</dcterms:modified>
</cp:coreProperties>
</file>