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44"/>
    <p:restoredTop sz="94648"/>
  </p:normalViewPr>
  <p:slideViewPr>
    <p:cSldViewPr snapToGrid="0">
      <p:cViewPr>
        <p:scale>
          <a:sx n="97" d="100"/>
          <a:sy n="97" d="100"/>
        </p:scale>
        <p:origin x="100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86410" cy="8641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CC22C-D498-7746-BCE1-AE0159052027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4D2D6-511E-0E45-AE35-1164167FD7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045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4D2D6-511E-0E45-AE35-1164167FD7E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011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483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7484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2940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201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249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6812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488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91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3049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7635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86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CD6F8E-8EAC-D142-8985-E74E7CC954B2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F2111B-514E-1E4A-BA50-E2CE3ACA2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56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77871716-FD36-E2DD-CD53-FA6ED1F92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64" b="-1110"/>
          <a:stretch/>
        </p:blipFill>
        <p:spPr>
          <a:xfrm>
            <a:off x="3148531" y="4225159"/>
            <a:ext cx="2815997" cy="25201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9681FAF9-B9CC-8A63-0900-20D022D883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425" y="4268113"/>
            <a:ext cx="1182415" cy="231102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CECBC6A-D614-001F-25A9-FCB7AF64A77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96113" y="2929444"/>
            <a:ext cx="239066" cy="2074113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F15370E9-FA1B-74CF-DF82-CB65169FBE94}"/>
              </a:ext>
            </a:extLst>
          </p:cNvPr>
          <p:cNvGrpSpPr/>
          <p:nvPr/>
        </p:nvGrpSpPr>
        <p:grpSpPr>
          <a:xfrm>
            <a:off x="364671" y="658334"/>
            <a:ext cx="2340735" cy="2749491"/>
            <a:chOff x="3452428" y="645082"/>
            <a:chExt cx="2340735" cy="2749491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27709F7-DE62-63D4-DA2B-BA34D48D2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52428" y="1072054"/>
              <a:ext cx="2340735" cy="2322519"/>
            </a:xfrm>
            <a:prstGeom prst="rect">
              <a:avLst/>
            </a:prstGeom>
          </p:spPr>
        </p:pic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D49D4672-DC0E-A8F2-4E12-4B8F067FA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072"/>
            <a:stretch/>
          </p:blipFill>
          <p:spPr>
            <a:xfrm>
              <a:off x="4449216" y="645082"/>
              <a:ext cx="1273667" cy="537332"/>
            </a:xfrm>
            <a:prstGeom prst="rect">
              <a:avLst/>
            </a:prstGeom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C15FBA70-5760-535B-ADEF-5CEF0918E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11757" y="1192696"/>
              <a:ext cx="344555" cy="1953436"/>
            </a:xfrm>
            <a:prstGeom prst="rect">
              <a:avLst/>
            </a:prstGeom>
          </p:spPr>
        </p:pic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C9EE9E3-6CE7-3971-23DF-FFA43AD2AA59}"/>
              </a:ext>
            </a:extLst>
          </p:cNvPr>
          <p:cNvGrpSpPr/>
          <p:nvPr/>
        </p:nvGrpSpPr>
        <p:grpSpPr>
          <a:xfrm>
            <a:off x="2982872" y="726585"/>
            <a:ext cx="2965732" cy="3132424"/>
            <a:chOff x="385446" y="567558"/>
            <a:chExt cx="2965732" cy="3132424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FFBAA3B5-3174-F34B-2941-AD042351C6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541" r="-28"/>
            <a:stretch/>
          </p:blipFill>
          <p:spPr>
            <a:xfrm>
              <a:off x="385446" y="567558"/>
              <a:ext cx="2965732" cy="313242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7BB40E48-DAAC-588C-4A3E-33B596125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45" y="652328"/>
              <a:ext cx="2349062" cy="356665"/>
            </a:xfrm>
            <a:prstGeom prst="rect">
              <a:avLst/>
            </a:prstGeom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DF0E4B42-30D8-6AFC-C7F4-1677827CB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29948" y="809591"/>
              <a:ext cx="417101" cy="2074113"/>
            </a:xfrm>
            <a:prstGeom prst="rect">
              <a:avLst/>
            </a:prstGeom>
          </p:spPr>
        </p:pic>
      </p:grpSp>
      <p:pic>
        <p:nvPicPr>
          <p:cNvPr id="9" name="図 8">
            <a:extLst>
              <a:ext uri="{FF2B5EF4-FFF2-40B4-BE49-F238E27FC236}">
                <a16:creationId xmlns:a16="http://schemas.microsoft.com/office/drawing/2014/main" id="{81E8FB28-8E18-405A-2210-1669216385F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7609" y="3836674"/>
            <a:ext cx="3421393" cy="364265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05EECD63-CAFA-7A44-B60D-58B7C17292D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010"/>
          <a:stretch/>
        </p:blipFill>
        <p:spPr>
          <a:xfrm>
            <a:off x="789506" y="3869804"/>
            <a:ext cx="946530" cy="43715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4F9385CA-09D1-6293-0866-29817087A1A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761" y="4015409"/>
            <a:ext cx="290153" cy="2557669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EFB4109-484B-A337-E71E-7F119FB6B0D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7616" y="4101717"/>
            <a:ext cx="373797" cy="2193065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24083D88-C58A-B7D4-E77D-94D8641DBC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5965" y="4168765"/>
            <a:ext cx="291548" cy="256996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8D94DAA3-5A78-077C-BA28-14B75F812B3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6486" y="4148100"/>
            <a:ext cx="373797" cy="219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04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</Words>
  <Application>Microsoft Macintosh PowerPoint</Application>
  <PresentationFormat>A4 210 x 297 mm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黒澤　信幸</dc:creator>
  <cp:lastModifiedBy>黒澤　信幸</cp:lastModifiedBy>
  <cp:revision>4</cp:revision>
  <dcterms:created xsi:type="dcterms:W3CDTF">2025-04-19T05:25:53Z</dcterms:created>
  <dcterms:modified xsi:type="dcterms:W3CDTF">2025-04-21T06:06:09Z</dcterms:modified>
</cp:coreProperties>
</file>