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105" d="100"/>
          <a:sy n="105" d="100"/>
        </p:scale>
        <p:origin x="1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5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2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4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3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5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2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4888366-4D2D-EDCB-9906-E63699D22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49" y="1122093"/>
            <a:ext cx="8170032" cy="502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6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2024-05-22T19:06:01Z</dcterms:created>
  <dcterms:modified xsi:type="dcterms:W3CDTF">2024-05-22T19:06:53Z</dcterms:modified>
</cp:coreProperties>
</file>